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0"/>
  </p:notesMasterIdLst>
  <p:handoutMasterIdLst>
    <p:handoutMasterId r:id="rId11"/>
  </p:handoutMasterIdLst>
  <p:sldIdLst>
    <p:sldId id="300" r:id="rId5"/>
    <p:sldId id="306" r:id="rId6"/>
    <p:sldId id="302" r:id="rId7"/>
    <p:sldId id="299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pos="3840">
          <p15:clr>
            <a:srgbClr val="A4A3A4"/>
          </p15:clr>
        </p15:guide>
        <p15:guide id="8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8F9"/>
    <a:srgbClr val="58595B"/>
    <a:srgbClr val="063A7E"/>
    <a:srgbClr val="FFFF7F"/>
    <a:srgbClr val="003478"/>
    <a:srgbClr val="002F6C"/>
    <a:srgbClr val="00A3E0"/>
    <a:srgbClr val="DBDFE4"/>
    <a:srgbClr val="EEEEEE"/>
    <a:srgbClr val="3CB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4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666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B0925-D018-4694-8BD2-B89F172BCC04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1C376-EA5F-40EB-B5C9-F210D82C3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8753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5D99-016A-414A-B5D0-2B391DB0FAA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5F514-E216-4B0B-9B33-6FEA2EC08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886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91FA71E-0212-4DBE-A395-9FE7E0C98054}"/>
              </a:ext>
            </a:extLst>
          </p:cNvPr>
          <p:cNvSpPr/>
          <p:nvPr userDrawn="1"/>
        </p:nvSpPr>
        <p:spPr>
          <a:xfrm>
            <a:off x="-1" y="-54243"/>
            <a:ext cx="12192001" cy="2090861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6617D5-B90F-45FD-B3DA-A0A816BE6062}"/>
              </a:ext>
            </a:extLst>
          </p:cNvPr>
          <p:cNvSpPr/>
          <p:nvPr userDrawn="1"/>
        </p:nvSpPr>
        <p:spPr>
          <a:xfrm>
            <a:off x="0" y="2036618"/>
            <a:ext cx="12191999" cy="48213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399F38E9-0B99-4D1D-B88F-6FAB4BE286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968" y="4990191"/>
            <a:ext cx="5803900" cy="43973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800" b="1" kern="1200" dirty="0" smtClean="0">
                <a:solidFill>
                  <a:srgbClr val="003478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B18D4118-BF90-462F-9D5A-CEE417B46C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968" y="5493495"/>
            <a:ext cx="5803900" cy="43973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Presentation Subtitle (Optional)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F0D77D0A-1632-4CDC-A4D3-915F3444BD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9968" y="6068095"/>
            <a:ext cx="3104322" cy="2867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200" b="1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Name, Full Title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EC51FD09-7A7E-68BC-55B2-2AA99FDC3A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0079" y="2743200"/>
            <a:ext cx="8937553" cy="88113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4000" b="1" kern="1200" dirty="0" smtClean="0">
                <a:solidFill>
                  <a:schemeClr val="bg1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Title Slide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1AC76D-6CDF-4CA7-F62C-39F36B29F3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87968" y="5690062"/>
            <a:ext cx="2761488" cy="41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64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3840">
          <p15:clr>
            <a:srgbClr val="FBAE40"/>
          </p15:clr>
        </p15:guide>
        <p15:guide id="3" pos="2568">
          <p15:clr>
            <a:srgbClr val="FBAE40"/>
          </p15:clr>
        </p15:guide>
        <p15:guide id="4" pos="5112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34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9469F77-D9CE-43A9-9C6F-5AAA6A3F0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9001"/>
            <a:ext cx="12192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1A0D84-BBEA-4099-9778-A9363A2BA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504671"/>
            <a:ext cx="10863943" cy="684362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003478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B956E94C-9969-4AB2-8117-F619D597A2E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9598" y="4798258"/>
            <a:ext cx="2999232" cy="823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18F9C99-6215-4A1B-BF56-662E2AB3DC9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8624" y="4798258"/>
            <a:ext cx="2998301" cy="823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3210C54A-DD08-4364-8254-1321A8844A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59252" y="4798258"/>
            <a:ext cx="2998301" cy="823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FBEC01-9F7C-4B40-BB53-7CA71DF23C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09598" y="1550504"/>
            <a:ext cx="2999232" cy="2961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72BC0D6B-8A30-40EF-AB45-BA0C194FDCF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578624" y="1550504"/>
            <a:ext cx="2998301" cy="2961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8957662E-BFCE-48F9-862F-DF8DE0A7D64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459252" y="1553128"/>
            <a:ext cx="2998301" cy="2961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5BDAE9-2EE5-417A-9702-2126C0F04950}"/>
              </a:ext>
            </a:extLst>
          </p:cNvPr>
          <p:cNvSpPr/>
          <p:nvPr userDrawn="1"/>
        </p:nvSpPr>
        <p:spPr>
          <a:xfrm>
            <a:off x="609599" y="5803184"/>
            <a:ext cx="2999232" cy="94939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FACE2B-855B-4182-8D2E-A51A7C6753C7}"/>
              </a:ext>
            </a:extLst>
          </p:cNvPr>
          <p:cNvSpPr/>
          <p:nvPr userDrawn="1"/>
        </p:nvSpPr>
        <p:spPr>
          <a:xfrm>
            <a:off x="4578624" y="5803184"/>
            <a:ext cx="2999232" cy="94939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DF8AB8-AA0C-4401-B96D-6646282EAFA9}"/>
              </a:ext>
            </a:extLst>
          </p:cNvPr>
          <p:cNvSpPr/>
          <p:nvPr userDrawn="1"/>
        </p:nvSpPr>
        <p:spPr>
          <a:xfrm>
            <a:off x="8459252" y="5803184"/>
            <a:ext cx="2999232" cy="94939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EC4113-64BB-2281-3CD4-188D84A29053}"/>
              </a:ext>
            </a:extLst>
          </p:cNvPr>
          <p:cNvSpPr txBox="1"/>
          <p:nvPr userDrawn="1"/>
        </p:nvSpPr>
        <p:spPr>
          <a:xfrm>
            <a:off x="71253" y="6547104"/>
            <a:ext cx="399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5264778-C0F2-4A1D-870D-8751F1230773}" type="slidenum">
              <a:rPr lang="en-US" sz="800" smtClean="0">
                <a:solidFill>
                  <a:srgbClr val="003478"/>
                </a:solidFill>
              </a:rPr>
              <a:pPr algn="ctr"/>
              <a:t>‹#›</a:t>
            </a:fld>
            <a:endParaRPr lang="en-US" sz="800" dirty="0">
              <a:solidFill>
                <a:srgbClr val="003478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35EEB2D-E691-70BC-405E-529B61FB5755}"/>
              </a:ext>
            </a:extLst>
          </p:cNvPr>
          <p:cNvGrpSpPr/>
          <p:nvPr userDrawn="1"/>
        </p:nvGrpSpPr>
        <p:grpSpPr>
          <a:xfrm>
            <a:off x="9133049" y="6372686"/>
            <a:ext cx="3058950" cy="485314"/>
            <a:chOff x="9133049" y="6372686"/>
            <a:chExt cx="3058950" cy="4853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ADFE6E8-F7C0-F27C-A31C-71D19B73CF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049" y="6372686"/>
              <a:ext cx="3058950" cy="48531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2F1BEB7-1812-206D-55CA-CAB3EA07CB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32126" y="6439118"/>
              <a:ext cx="2039112" cy="307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015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C1A0D84-BBEA-4099-9778-A9363A2BA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504671"/>
            <a:ext cx="10983686" cy="684362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003478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B956E94C-9969-4AB2-8117-F619D597A2E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9600" y="5302002"/>
            <a:ext cx="2998301" cy="3800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AB518037-F3DC-4DBC-AA07-629E5C8B49FC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609600" y="1258606"/>
            <a:ext cx="10972800" cy="393886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FCAD2B6C-443D-28D6-F18D-18F54A9EEC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5804362"/>
            <a:ext cx="10972800" cy="472518"/>
          </a:xfrm>
          <a:prstGeom prst="rect">
            <a:avLst/>
          </a:prstGeom>
          <a:solidFill>
            <a:srgbClr val="003478">
              <a:alpha val="10000"/>
            </a:srgbClr>
          </a:solidFill>
          <a:ln>
            <a:noFill/>
          </a:ln>
          <a:effectLst/>
          <a:scene3d>
            <a:camera prst="orthographicFront"/>
            <a:lightRig rig="brightRoom" dir="t">
              <a:rot lat="0" lon="0" rev="600000"/>
            </a:lightRig>
          </a:scene3d>
          <a:sp3d prstMaterial="metal"/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2000" b="0" kern="1200" cap="none" spc="-10" baseline="0" dirty="0">
                <a:solidFill>
                  <a:srgbClr val="0034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DE8E3D-FE09-94E9-C0A5-1D128FCB7DFA}"/>
              </a:ext>
            </a:extLst>
          </p:cNvPr>
          <p:cNvSpPr txBox="1"/>
          <p:nvPr userDrawn="1"/>
        </p:nvSpPr>
        <p:spPr>
          <a:xfrm>
            <a:off x="73152" y="6547104"/>
            <a:ext cx="399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5264778-C0F2-4A1D-870D-8751F1230773}" type="slidenum">
              <a:rPr lang="en-US" sz="800" smtClean="0">
                <a:solidFill>
                  <a:srgbClr val="003478"/>
                </a:solidFill>
              </a:rPr>
              <a:pPr algn="ctr"/>
              <a:t>‹#›</a:t>
            </a:fld>
            <a:endParaRPr lang="en-US" sz="800" dirty="0">
              <a:solidFill>
                <a:srgbClr val="003478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262F21B-0B63-7115-CCAE-E9756DEE50B4}"/>
              </a:ext>
            </a:extLst>
          </p:cNvPr>
          <p:cNvGrpSpPr/>
          <p:nvPr userDrawn="1"/>
        </p:nvGrpSpPr>
        <p:grpSpPr>
          <a:xfrm>
            <a:off x="9133049" y="6372686"/>
            <a:ext cx="3058950" cy="485314"/>
            <a:chOff x="9133049" y="6372686"/>
            <a:chExt cx="3058950" cy="4853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A1395C7-7F75-9003-C19E-F396BCF795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049" y="6372686"/>
              <a:ext cx="3058950" cy="48531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8BA3EA9-8BE2-D239-E675-953F400CD0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32126" y="6439118"/>
              <a:ext cx="2039112" cy="307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841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C1A0D84-BBEA-4099-9778-A9363A2BA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504671"/>
            <a:ext cx="11005457" cy="684362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003478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C59C980-A3D0-4EF8-9506-D402C5A6FD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600" y="1341438"/>
            <a:ext cx="5324061" cy="3970097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-"/>
              <a:defRPr sz="16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/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-"/>
              <a:defRPr sz="12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200"/>
            </a:lvl5pPr>
            <a:lvl6pPr marL="25146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-"/>
              <a:defRPr sz="1200"/>
            </a:lvl6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4CC6854-32C8-45B3-B6D3-D2E66DF7D4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8341" y="1341437"/>
            <a:ext cx="5324061" cy="3970097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-"/>
              <a:defRPr sz="16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/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-"/>
              <a:defRPr sz="12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200"/>
            </a:lvl5pPr>
            <a:lvl6pPr marL="25146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-"/>
              <a:defRPr sz="1200"/>
            </a:lvl6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2AA9E988-1444-5E64-B3F6-5961B2D426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5719303"/>
            <a:ext cx="10972800" cy="472518"/>
          </a:xfrm>
          <a:prstGeom prst="rect">
            <a:avLst/>
          </a:prstGeom>
          <a:solidFill>
            <a:srgbClr val="003478">
              <a:alpha val="10000"/>
            </a:srgbClr>
          </a:solidFill>
          <a:ln>
            <a:noFill/>
          </a:ln>
          <a:effectLst/>
          <a:scene3d>
            <a:camera prst="orthographicFront"/>
            <a:lightRig rig="brightRoom" dir="t">
              <a:rot lat="0" lon="0" rev="600000"/>
            </a:lightRig>
          </a:scene3d>
          <a:sp3d prstMaterial="metal"/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2000" b="0" kern="1200" cap="none" spc="-10" baseline="0" dirty="0">
                <a:solidFill>
                  <a:srgbClr val="0034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C31FCC-A5FE-C2CF-C0F7-E0ECA558E390}"/>
              </a:ext>
            </a:extLst>
          </p:cNvPr>
          <p:cNvSpPr txBox="1"/>
          <p:nvPr userDrawn="1"/>
        </p:nvSpPr>
        <p:spPr>
          <a:xfrm>
            <a:off x="71253" y="6547104"/>
            <a:ext cx="399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5264778-C0F2-4A1D-870D-8751F1230773}" type="slidenum">
              <a:rPr lang="en-US" sz="800" smtClean="0">
                <a:solidFill>
                  <a:srgbClr val="003478"/>
                </a:solidFill>
              </a:rPr>
              <a:pPr algn="ctr"/>
              <a:t>‹#›</a:t>
            </a:fld>
            <a:endParaRPr lang="en-US" sz="800" dirty="0">
              <a:solidFill>
                <a:srgbClr val="003478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E799F3-0105-D4F5-2A10-3A2D232FE321}"/>
              </a:ext>
            </a:extLst>
          </p:cNvPr>
          <p:cNvGrpSpPr/>
          <p:nvPr userDrawn="1"/>
        </p:nvGrpSpPr>
        <p:grpSpPr>
          <a:xfrm>
            <a:off x="9133049" y="6372686"/>
            <a:ext cx="3058950" cy="485314"/>
            <a:chOff x="9133049" y="6372686"/>
            <a:chExt cx="3058950" cy="4853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888A23-E8BF-C653-E080-C03FF0267A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049" y="6372686"/>
              <a:ext cx="3058950" cy="48531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78BDB6B-4744-221D-65BB-5E02E22DD6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32126" y="6439118"/>
              <a:ext cx="2039112" cy="307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148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21D4684-8BB0-4FE9-B1CB-B9F65E4F9DC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0" y="3429000"/>
            <a:ext cx="12192000" cy="34289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7DA89AA-3199-43A5-B716-88F9B206E89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9600" y="1550504"/>
            <a:ext cx="2998300" cy="2951924"/>
          </a:xfrm>
          <a:prstGeom prst="rect">
            <a:avLst/>
          </a:prstGeom>
          <a:solidFill>
            <a:srgbClr val="003478"/>
          </a:solidFill>
        </p:spPr>
        <p:txBody>
          <a:bodyPr lIns="274320" tIns="274320" rIns="274320" bIns="36576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CB37C666-26F7-4F2C-92CE-67B0C3E52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04671"/>
            <a:ext cx="10983686" cy="684362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002F6C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6E546E26-95A4-4F81-AEA4-F78B3F1908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96851" y="1550504"/>
            <a:ext cx="2998300" cy="2951924"/>
          </a:xfrm>
          <a:prstGeom prst="rect">
            <a:avLst/>
          </a:prstGeom>
          <a:solidFill>
            <a:srgbClr val="003478"/>
          </a:solidFill>
        </p:spPr>
        <p:txBody>
          <a:bodyPr lIns="274320" tIns="274320" rIns="274320" bIns="36576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1FFA57FE-AEF6-472C-8D21-CC48F53E9B2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584102" y="1550504"/>
            <a:ext cx="2998300" cy="2951924"/>
          </a:xfrm>
          <a:prstGeom prst="rect">
            <a:avLst/>
          </a:prstGeom>
          <a:solidFill>
            <a:srgbClr val="003478"/>
          </a:solidFill>
        </p:spPr>
        <p:txBody>
          <a:bodyPr lIns="274320" tIns="274320" rIns="274320" bIns="36576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F76341-4282-6E92-E5C4-7B19444CA503}"/>
              </a:ext>
            </a:extLst>
          </p:cNvPr>
          <p:cNvGrpSpPr/>
          <p:nvPr userDrawn="1"/>
        </p:nvGrpSpPr>
        <p:grpSpPr>
          <a:xfrm>
            <a:off x="9133049" y="6372686"/>
            <a:ext cx="3058950" cy="485314"/>
            <a:chOff x="9133049" y="6372686"/>
            <a:chExt cx="3058950" cy="48531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A088008-B6B4-3C0F-C6FA-06158D9DE6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049" y="6372686"/>
              <a:ext cx="3058950" cy="48531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8110EBA-7F3C-ABFE-5131-BCF5E19F04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32126" y="6439118"/>
              <a:ext cx="2039112" cy="307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2616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hoto with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C1A0D84-BBEA-4099-9778-A9363A2BA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504671"/>
            <a:ext cx="10984631" cy="684362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003478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9B4C5E7-2BAE-493F-BBFD-70C9914341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60634" y="1619940"/>
            <a:ext cx="1696280" cy="17494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54C5A27-7B3C-4273-A211-4F8CF1D0C8A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882808" y="1619940"/>
            <a:ext cx="1696280" cy="17494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C816A4C0-7387-4691-A213-8237D3C5C1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54007" y="3531567"/>
            <a:ext cx="1696280" cy="17494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43098FF-AC40-42B4-B12D-6ECFA4F080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886120" y="3531567"/>
            <a:ext cx="1696280" cy="17494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3F9BCE2-3ADE-4F3D-B650-E42610BAF83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9540" y="1619940"/>
            <a:ext cx="1696280" cy="17494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17F0C345-FD44-4CB9-AA15-F9A7B0CA6DE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441714" y="1619940"/>
            <a:ext cx="1696280" cy="17494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14A06D38-ACF1-4C38-B96C-4A022CD87DC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2913" y="3531567"/>
            <a:ext cx="1696280" cy="17494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3E961B3A-4844-482D-8E3E-7A2D4FC9156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445026" y="3531567"/>
            <a:ext cx="1696280" cy="17494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E71B3E1-54DA-4FBD-B4D4-E14162E1B85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73208" y="1619941"/>
            <a:ext cx="3657600" cy="3657600"/>
          </a:xfrm>
          <a:prstGeom prst="rect">
            <a:avLst/>
          </a:prstGeom>
          <a:solidFill>
            <a:srgbClr val="003478"/>
          </a:solidFill>
        </p:spPr>
        <p:txBody>
          <a:bodyPr lIns="365760" rIns="365760" anchor="ctr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C386BB78-113E-72A3-1A10-779C47F4D8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5719303"/>
            <a:ext cx="10972800" cy="472518"/>
          </a:xfrm>
          <a:prstGeom prst="rect">
            <a:avLst/>
          </a:prstGeom>
          <a:solidFill>
            <a:srgbClr val="003478">
              <a:alpha val="10000"/>
            </a:srgbClr>
          </a:solidFill>
          <a:ln>
            <a:noFill/>
          </a:ln>
          <a:effectLst/>
          <a:scene3d>
            <a:camera prst="orthographicFront"/>
            <a:lightRig rig="brightRoom" dir="t">
              <a:rot lat="0" lon="0" rev="600000"/>
            </a:lightRig>
          </a:scene3d>
          <a:sp3d prstMaterial="metal"/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2000" b="0" kern="1200" cap="none" spc="-10" baseline="0" dirty="0">
                <a:solidFill>
                  <a:srgbClr val="0034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E3AE62-3C01-8F04-8AE0-E82868DB4A24}"/>
              </a:ext>
            </a:extLst>
          </p:cNvPr>
          <p:cNvSpPr txBox="1"/>
          <p:nvPr userDrawn="1"/>
        </p:nvSpPr>
        <p:spPr>
          <a:xfrm>
            <a:off x="71253" y="6547104"/>
            <a:ext cx="399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5264778-C0F2-4A1D-870D-8751F1230773}" type="slidenum">
              <a:rPr lang="en-US" sz="800" smtClean="0">
                <a:solidFill>
                  <a:srgbClr val="003478"/>
                </a:solidFill>
              </a:rPr>
              <a:pPr algn="ctr"/>
              <a:t>‹#›</a:t>
            </a:fld>
            <a:endParaRPr lang="en-US" sz="800" dirty="0">
              <a:solidFill>
                <a:srgbClr val="003478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8B5D350-1A27-77BE-47AC-DCEE751C6CD0}"/>
              </a:ext>
            </a:extLst>
          </p:cNvPr>
          <p:cNvGrpSpPr/>
          <p:nvPr userDrawn="1"/>
        </p:nvGrpSpPr>
        <p:grpSpPr>
          <a:xfrm>
            <a:off x="9133049" y="6372686"/>
            <a:ext cx="3058950" cy="485314"/>
            <a:chOff x="9133049" y="6372686"/>
            <a:chExt cx="3058950" cy="4853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D67B799-DF81-7A0A-01E6-67549428F1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049" y="6372686"/>
              <a:ext cx="3058950" cy="48531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2BB3341-6060-3DCE-A3AF-B7CF17E793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32126" y="6439118"/>
              <a:ext cx="2039112" cy="307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1442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673C045F-876A-487E-9097-CF25663536C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2648" y="1331304"/>
            <a:ext cx="10962862" cy="37078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 marL="3657600" indent="0">
              <a:buNone/>
              <a:defRPr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6E007D-4A49-4350-A5D2-296D7DED6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504671"/>
            <a:ext cx="10984633" cy="684362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8CA206A-CB1D-4E4E-8256-938ED74FCA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910" y="5206735"/>
            <a:ext cx="5108023" cy="238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Arial" panose="020B0604020202020204" pitchFamily="34" charset="0"/>
              </a:defRPr>
            </a:lvl1pPr>
            <a:lvl2pPr marL="457200" indent="0">
              <a:buNone/>
              <a:defRPr sz="1000">
                <a:latin typeface="Arial Nova Cond" panose="020B0604020202020204" pitchFamily="34" charset="0"/>
              </a:defRPr>
            </a:lvl2pPr>
            <a:lvl3pPr marL="914400" indent="0">
              <a:buNone/>
              <a:defRPr sz="1000">
                <a:latin typeface="Arial Nova Cond" panose="020B0604020202020204" pitchFamily="34" charset="0"/>
              </a:defRPr>
            </a:lvl3pPr>
            <a:lvl4pPr marL="1371600" indent="0">
              <a:buNone/>
              <a:defRPr sz="1000">
                <a:latin typeface="Arial Nova Cond" panose="020B0604020202020204" pitchFamily="34" charset="0"/>
              </a:defRPr>
            </a:lvl4pPr>
            <a:lvl5pPr marL="1828800" indent="0">
              <a:buNone/>
              <a:defRPr sz="1000">
                <a:latin typeface="Arial Nova Cond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Footnote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04CEAC4-5E47-14AB-3A81-6C24682064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5719303"/>
            <a:ext cx="10972800" cy="472518"/>
          </a:xfrm>
          <a:prstGeom prst="rect">
            <a:avLst/>
          </a:prstGeom>
          <a:solidFill>
            <a:srgbClr val="003478">
              <a:alpha val="10000"/>
            </a:srgbClr>
          </a:solidFill>
          <a:ln>
            <a:noFill/>
          </a:ln>
          <a:effectLst/>
          <a:scene3d>
            <a:camera prst="orthographicFront"/>
            <a:lightRig rig="brightRoom" dir="t">
              <a:rot lat="0" lon="0" rev="600000"/>
            </a:lightRig>
          </a:scene3d>
          <a:sp3d prstMaterial="metal"/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2000" b="0" kern="1200" cap="none" spc="-10" baseline="0" dirty="0">
                <a:solidFill>
                  <a:srgbClr val="0034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253AF9-EF5E-6A8C-1936-5C5C44F3A041}"/>
              </a:ext>
            </a:extLst>
          </p:cNvPr>
          <p:cNvSpPr txBox="1"/>
          <p:nvPr userDrawn="1"/>
        </p:nvSpPr>
        <p:spPr>
          <a:xfrm>
            <a:off x="71253" y="6547104"/>
            <a:ext cx="399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5264778-C0F2-4A1D-870D-8751F1230773}" type="slidenum">
              <a:rPr lang="en-US" sz="800" smtClean="0">
                <a:solidFill>
                  <a:srgbClr val="003478"/>
                </a:solidFill>
              </a:rPr>
              <a:pPr algn="ctr"/>
              <a:t>‹#›</a:t>
            </a:fld>
            <a:endParaRPr lang="en-US" sz="800" dirty="0">
              <a:solidFill>
                <a:srgbClr val="003478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3D7B4C-A8BD-CA0A-39C7-70654FA9A900}"/>
              </a:ext>
            </a:extLst>
          </p:cNvPr>
          <p:cNvGrpSpPr/>
          <p:nvPr userDrawn="1"/>
        </p:nvGrpSpPr>
        <p:grpSpPr>
          <a:xfrm>
            <a:off x="9133049" y="6372686"/>
            <a:ext cx="3058950" cy="485314"/>
            <a:chOff x="9133049" y="6372686"/>
            <a:chExt cx="3058950" cy="4853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93327F8-CE74-766B-34BA-3C89A37673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049" y="6372686"/>
              <a:ext cx="3058950" cy="48531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55EA6B2-31CC-7173-E4C0-1699369D1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32126" y="6439118"/>
              <a:ext cx="2039112" cy="307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4088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760E2-4A59-41CF-9D25-3932C8732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2511" y="3009440"/>
            <a:ext cx="9218621" cy="650277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Transition Slide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064096-BC33-4BE5-921C-3C44EFC9E5AC}"/>
              </a:ext>
            </a:extLst>
          </p:cNvPr>
          <p:cNvCxnSpPr>
            <a:cxnSpLocks/>
          </p:cNvCxnSpPr>
          <p:nvPr userDrawn="1"/>
        </p:nvCxnSpPr>
        <p:spPr>
          <a:xfrm>
            <a:off x="5406021" y="4128578"/>
            <a:ext cx="1371600" cy="0"/>
          </a:xfrm>
          <a:prstGeom prst="line">
            <a:avLst/>
          </a:prstGeom>
          <a:ln w="57150">
            <a:solidFill>
              <a:srgbClr val="0034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366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solidFill>
          <a:srgbClr val="0034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20CF70-981B-D172-D2B4-88B5B0BEAB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0824" y="2670048"/>
            <a:ext cx="8092440" cy="122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0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 Title Slide Three Imag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6617D5-B90F-45FD-B3DA-A0A816BE6062}"/>
              </a:ext>
            </a:extLst>
          </p:cNvPr>
          <p:cNvSpPr/>
          <p:nvPr userDrawn="1"/>
        </p:nvSpPr>
        <p:spPr>
          <a:xfrm>
            <a:off x="0" y="4661453"/>
            <a:ext cx="12191999" cy="21965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DB7EFD5-F946-484D-A6C2-5B2D6182EA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0" y="-28"/>
            <a:ext cx="4052888" cy="466148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E7EBE47-C42F-463E-A18D-5FA034BA22C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069556" y="-28"/>
            <a:ext cx="4052888" cy="466148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328F9AF-62EA-4F6E-BF8B-65716F02AC8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139112" y="-28"/>
            <a:ext cx="4052888" cy="466148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399F38E9-0B99-4D1D-B88F-6FAB4BE286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968" y="4990191"/>
            <a:ext cx="5803900" cy="43973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800" b="1" kern="1200" dirty="0" smtClean="0">
                <a:solidFill>
                  <a:srgbClr val="003478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B18D4118-BF90-462F-9D5A-CEE417B46C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968" y="5493495"/>
            <a:ext cx="5803900" cy="43973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Presentation Subtitle (Optional)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F0D77D0A-1632-4CDC-A4D3-915F3444BD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9968" y="6068095"/>
            <a:ext cx="3104322" cy="2867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200" b="1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Name, Full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1FA71E-0212-4DBE-A395-9FE7E0C98054}"/>
              </a:ext>
            </a:extLst>
          </p:cNvPr>
          <p:cNvSpPr/>
          <p:nvPr userDrawn="1"/>
        </p:nvSpPr>
        <p:spPr>
          <a:xfrm>
            <a:off x="-1" y="4654799"/>
            <a:ext cx="12196259" cy="94939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3DA93E-93EF-F094-1611-0270891435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87968" y="5349240"/>
            <a:ext cx="2761488" cy="41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1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3840">
          <p15:clr>
            <a:srgbClr val="FBAE40"/>
          </p15:clr>
        </p15:guide>
        <p15:guide id="3" pos="2568">
          <p15:clr>
            <a:srgbClr val="FBAE40"/>
          </p15:clr>
        </p15:guide>
        <p15:guide id="4" pos="5112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34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l Title Slide On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6617D5-B90F-45FD-B3DA-A0A816BE6062}"/>
              </a:ext>
            </a:extLst>
          </p:cNvPr>
          <p:cNvSpPr/>
          <p:nvPr userDrawn="1"/>
        </p:nvSpPr>
        <p:spPr>
          <a:xfrm>
            <a:off x="0" y="4661453"/>
            <a:ext cx="12191999" cy="21965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DB7EFD5-F946-484D-A6C2-5B2D6182EA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0" y="-28"/>
            <a:ext cx="12191998" cy="466148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399F38E9-0B99-4D1D-B88F-6FAB4BE286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968" y="4990191"/>
            <a:ext cx="5803900" cy="43973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800" b="1" kern="1200" dirty="0" smtClean="0">
                <a:solidFill>
                  <a:srgbClr val="003478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B18D4118-BF90-462F-9D5A-CEE417B46C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968" y="5493495"/>
            <a:ext cx="5803900" cy="43973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Presentation Subtitle (Optional)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F0D77D0A-1632-4CDC-A4D3-915F3444BD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9968" y="6068095"/>
            <a:ext cx="3104322" cy="2867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200" b="1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Name, Full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1FA71E-0212-4DBE-A395-9FE7E0C98054}"/>
              </a:ext>
            </a:extLst>
          </p:cNvPr>
          <p:cNvSpPr/>
          <p:nvPr userDrawn="1"/>
        </p:nvSpPr>
        <p:spPr>
          <a:xfrm>
            <a:off x="-1" y="4654799"/>
            <a:ext cx="12196259" cy="94939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9DD66F-5F4F-A64F-AA49-73E46708F3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87968" y="5349240"/>
            <a:ext cx="2761488" cy="41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19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3840">
          <p15:clr>
            <a:srgbClr val="FBAE40"/>
          </p15:clr>
        </p15:guide>
        <p15:guide id="3" pos="2568">
          <p15:clr>
            <a:srgbClr val="FBAE40"/>
          </p15:clr>
        </p15:guide>
        <p15:guide id="4" pos="5112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3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570CFE-0D40-4114-88B7-2BA43DB1F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59252" y="0"/>
            <a:ext cx="3732748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41C60BF-CFA2-410A-B843-9CEAFCB519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600" y="1335024"/>
            <a:ext cx="7505700" cy="42052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800"/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/>
            </a:lvl5pPr>
            <a:lvl6pPr marL="2286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None/>
              <a:defRPr sz="1400"/>
            </a:lvl6pPr>
          </a:lstStyle>
          <a:p>
            <a:pPr lvl="0"/>
            <a:r>
              <a:rPr lang="en-US" dirty="0"/>
              <a:t>Click to edit text</a:t>
            </a:r>
          </a:p>
          <a:p>
            <a:pPr lvl="0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F92B20-A5A6-4909-A73A-C6C85E980E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04671"/>
            <a:ext cx="6629400" cy="684362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003478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2262C48F-4708-42DE-8E80-44A3B0CD34B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817055" y="2216427"/>
            <a:ext cx="2998301" cy="159026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10A8ED32-609D-7C19-DC91-9420513683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599" y="5719303"/>
            <a:ext cx="7524308" cy="472518"/>
          </a:xfrm>
          <a:prstGeom prst="rect">
            <a:avLst/>
          </a:prstGeom>
          <a:solidFill>
            <a:srgbClr val="003478">
              <a:alpha val="10000"/>
            </a:srgbClr>
          </a:solidFill>
          <a:ln>
            <a:noFill/>
          </a:ln>
          <a:effectLst/>
          <a:scene3d>
            <a:camera prst="orthographicFront"/>
            <a:lightRig rig="brightRoom" dir="t">
              <a:rot lat="0" lon="0" rev="600000"/>
            </a:lightRig>
          </a:scene3d>
          <a:sp3d prstMaterial="metal"/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2000" b="0" kern="1200" cap="none" spc="-10" baseline="0" dirty="0">
                <a:solidFill>
                  <a:srgbClr val="0034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EC690-6145-8029-9086-E6C77A2BE867}"/>
              </a:ext>
            </a:extLst>
          </p:cNvPr>
          <p:cNvSpPr txBox="1"/>
          <p:nvPr userDrawn="1"/>
        </p:nvSpPr>
        <p:spPr>
          <a:xfrm>
            <a:off x="71253" y="6547104"/>
            <a:ext cx="399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5264778-C0F2-4A1D-870D-8751F1230773}" type="slidenum">
              <a:rPr lang="en-US" sz="800" smtClean="0">
                <a:solidFill>
                  <a:srgbClr val="003478"/>
                </a:solidFill>
              </a:rPr>
              <a:pPr algn="ctr"/>
              <a:t>‹#›</a:t>
            </a:fld>
            <a:endParaRPr lang="en-US" sz="800" dirty="0">
              <a:solidFill>
                <a:srgbClr val="003478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FCAB81-8154-13EA-C04E-021F9D8F2C98}"/>
              </a:ext>
            </a:extLst>
          </p:cNvPr>
          <p:cNvGrpSpPr/>
          <p:nvPr userDrawn="1"/>
        </p:nvGrpSpPr>
        <p:grpSpPr>
          <a:xfrm>
            <a:off x="9133049" y="6372686"/>
            <a:ext cx="3058950" cy="485314"/>
            <a:chOff x="9133049" y="6372686"/>
            <a:chExt cx="3058950" cy="48531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97F3881-0CD4-BBC4-DE0D-7670831C26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049" y="6372686"/>
              <a:ext cx="3058950" cy="48531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8C58E0-9EB4-F7CA-5A9C-5B895CC67F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32126" y="6439118"/>
              <a:ext cx="2039112" cy="307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40522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9469F77-D9CE-43A9-9C6F-5AAA6A3F0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59252" y="0"/>
            <a:ext cx="3732748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720C3-3808-4215-B0DC-3782872EA2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600" y="1335024"/>
            <a:ext cx="7505700" cy="42052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8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/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2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200"/>
            </a:lvl5pPr>
            <a:lvl6pPr marL="2514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200"/>
            </a:lvl6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1A0D84-BBEA-4099-9778-A9363A2BA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04671"/>
            <a:ext cx="6629400" cy="684362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002F6C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3210C54A-DD08-4364-8254-1321A8844A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815825" y="2216427"/>
            <a:ext cx="2998301" cy="159026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3D48B3-C899-488E-8ADA-A4B90B205F83}"/>
              </a:ext>
            </a:extLst>
          </p:cNvPr>
          <p:cNvSpPr/>
          <p:nvPr userDrawn="1"/>
        </p:nvSpPr>
        <p:spPr>
          <a:xfrm>
            <a:off x="8815359" y="3970165"/>
            <a:ext cx="2999232" cy="94939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572F4A05-4C17-6B0C-4237-3C99BA56493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599" y="5719303"/>
            <a:ext cx="7524308" cy="472518"/>
          </a:xfrm>
          <a:prstGeom prst="rect">
            <a:avLst/>
          </a:prstGeom>
          <a:solidFill>
            <a:srgbClr val="003478">
              <a:alpha val="10000"/>
            </a:srgbClr>
          </a:solidFill>
          <a:ln>
            <a:noFill/>
          </a:ln>
          <a:effectLst/>
          <a:scene3d>
            <a:camera prst="orthographicFront"/>
            <a:lightRig rig="brightRoom" dir="t">
              <a:rot lat="0" lon="0" rev="600000"/>
            </a:lightRig>
          </a:scene3d>
          <a:sp3d prstMaterial="metal"/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2000" b="0" kern="1200" cap="none" spc="-10" baseline="0" dirty="0">
                <a:solidFill>
                  <a:srgbClr val="0034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FD7036-DFAC-C0D0-2B4F-9F5AB7319F21}"/>
              </a:ext>
            </a:extLst>
          </p:cNvPr>
          <p:cNvSpPr txBox="1"/>
          <p:nvPr userDrawn="1"/>
        </p:nvSpPr>
        <p:spPr>
          <a:xfrm>
            <a:off x="71253" y="6547104"/>
            <a:ext cx="399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5264778-C0F2-4A1D-870D-8751F1230773}" type="slidenum">
              <a:rPr lang="en-US" sz="800" smtClean="0">
                <a:solidFill>
                  <a:srgbClr val="003478"/>
                </a:solidFill>
              </a:rPr>
              <a:pPr algn="ctr"/>
              <a:t>‹#›</a:t>
            </a:fld>
            <a:endParaRPr lang="en-US" sz="800" dirty="0">
              <a:solidFill>
                <a:srgbClr val="003478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2B4B07-ED07-4D34-9055-9EC94E13AC2F}"/>
              </a:ext>
            </a:extLst>
          </p:cNvPr>
          <p:cNvGrpSpPr/>
          <p:nvPr userDrawn="1"/>
        </p:nvGrpSpPr>
        <p:grpSpPr>
          <a:xfrm>
            <a:off x="9133049" y="6372686"/>
            <a:ext cx="3058950" cy="485314"/>
            <a:chOff x="9133049" y="6372686"/>
            <a:chExt cx="3058950" cy="4853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D3165D5-CC4A-79AC-0A77-539119C204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049" y="6372686"/>
              <a:ext cx="3058950" cy="48531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E6AB36C-0DDE-1319-20BE-D93E1A42FB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32126" y="6439118"/>
              <a:ext cx="2039112" cy="307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069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ith Support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162D26B-0852-410F-A36B-EAD531A8E2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04671"/>
            <a:ext cx="10983686" cy="684362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003478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1D68753-5D2F-461F-AF48-50A66CC7DD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5719303"/>
            <a:ext cx="10972800" cy="472518"/>
          </a:xfrm>
          <a:prstGeom prst="rect">
            <a:avLst/>
          </a:prstGeom>
          <a:solidFill>
            <a:srgbClr val="003478">
              <a:alpha val="10000"/>
            </a:srgbClr>
          </a:solidFill>
          <a:ln>
            <a:noFill/>
          </a:ln>
          <a:effectLst/>
          <a:scene3d>
            <a:camera prst="orthographicFront"/>
            <a:lightRig rig="brightRoom" dir="t">
              <a:rot lat="0" lon="0" rev="600000"/>
            </a:lightRig>
          </a:scene3d>
          <a:sp3d prstMaterial="metal"/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2000" b="0" kern="1200" cap="none" spc="-10" baseline="0" dirty="0">
                <a:solidFill>
                  <a:srgbClr val="0034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AC75BF9-3914-4E65-81BD-B09D23C768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600" y="1341438"/>
            <a:ext cx="5324061" cy="397009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6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sz="14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sz="1100"/>
            </a:lvl4pPr>
            <a:lvl5pPr>
              <a:lnSpc>
                <a:spcPct val="100000"/>
              </a:lnSpc>
              <a:spcBef>
                <a:spcPts val="600"/>
              </a:spcBef>
              <a:defRPr sz="1100"/>
            </a:lvl5pPr>
            <a:lvl6pPr marL="2514600" indent="-2286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sz="1100"/>
            </a:lvl6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4D7AB-5058-4107-958E-EF7D6E1E8288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096000" y="1189033"/>
            <a:ext cx="5486399" cy="436694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3B6B8-C436-FC94-8BB3-4696F9F37AC1}"/>
              </a:ext>
            </a:extLst>
          </p:cNvPr>
          <p:cNvSpPr txBox="1"/>
          <p:nvPr userDrawn="1"/>
        </p:nvSpPr>
        <p:spPr>
          <a:xfrm>
            <a:off x="71253" y="6547104"/>
            <a:ext cx="399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5264778-C0F2-4A1D-870D-8751F1230773}" type="slidenum">
              <a:rPr lang="en-US" sz="800" smtClean="0">
                <a:solidFill>
                  <a:srgbClr val="003478"/>
                </a:solidFill>
              </a:rPr>
              <a:pPr algn="ctr"/>
              <a:t>‹#›</a:t>
            </a:fld>
            <a:endParaRPr lang="en-US" sz="800" dirty="0">
              <a:solidFill>
                <a:srgbClr val="003478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2FC37CB-21AF-6E48-1CDD-40DCB0386010}"/>
              </a:ext>
            </a:extLst>
          </p:cNvPr>
          <p:cNvGrpSpPr/>
          <p:nvPr userDrawn="1"/>
        </p:nvGrpSpPr>
        <p:grpSpPr>
          <a:xfrm>
            <a:off x="9133049" y="6372686"/>
            <a:ext cx="3058950" cy="485314"/>
            <a:chOff x="9133049" y="6372686"/>
            <a:chExt cx="3058950" cy="4853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4F8BE6-551A-55B6-B72C-82ABA7F396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049" y="6372686"/>
              <a:ext cx="3058950" cy="48531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ACD6DE1-784E-8FDD-95FE-1C064459C7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32126" y="6439118"/>
              <a:ext cx="2039112" cy="307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9442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9469F77-D9CE-43A9-9C6F-5AAA6A3F0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59252" y="0"/>
            <a:ext cx="3732748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1A0D84-BBEA-4099-9778-A9363A2BA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504671"/>
            <a:ext cx="6629400" cy="684362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003478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B956E94C-9969-4AB2-8117-F619D597A2E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9599" y="4798258"/>
            <a:ext cx="3610734" cy="5887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18F9C99-6215-4A1B-BF56-662E2AB3DC9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03961" y="4798258"/>
            <a:ext cx="3610734" cy="5887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3210C54A-DD08-4364-8254-1321A8844A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817055" y="2216427"/>
            <a:ext cx="2998301" cy="159026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3D48B3-C899-488E-8ADA-A4B90B205F83}"/>
              </a:ext>
            </a:extLst>
          </p:cNvPr>
          <p:cNvSpPr/>
          <p:nvPr userDrawn="1"/>
        </p:nvSpPr>
        <p:spPr>
          <a:xfrm>
            <a:off x="8797177" y="3970165"/>
            <a:ext cx="3050266" cy="94939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42C592AB-64AC-4BED-9399-369D4231D92E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609599" y="1282149"/>
            <a:ext cx="3610734" cy="33295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6" name="Chart Placeholder 4">
            <a:extLst>
              <a:ext uri="{FF2B5EF4-FFF2-40B4-BE49-F238E27FC236}">
                <a16:creationId xmlns:a16="http://schemas.microsoft.com/office/drawing/2014/main" id="{14525D09-DF4B-465A-B4C9-783517805A75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4503961" y="1282148"/>
            <a:ext cx="3610734" cy="33295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7CAF2C09-6C4F-DCFF-85A3-4CF6EC0DC1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599" y="5719303"/>
            <a:ext cx="7524308" cy="472518"/>
          </a:xfrm>
          <a:prstGeom prst="rect">
            <a:avLst/>
          </a:prstGeom>
          <a:solidFill>
            <a:srgbClr val="003478">
              <a:alpha val="10000"/>
            </a:srgbClr>
          </a:solidFill>
          <a:ln>
            <a:noFill/>
          </a:ln>
          <a:effectLst/>
          <a:scene3d>
            <a:camera prst="orthographicFront"/>
            <a:lightRig rig="brightRoom" dir="t">
              <a:rot lat="0" lon="0" rev="600000"/>
            </a:lightRig>
          </a:scene3d>
          <a:sp3d prstMaterial="metal"/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2000" b="0" kern="1200" cap="none" spc="-10" baseline="0" dirty="0">
                <a:solidFill>
                  <a:srgbClr val="0034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0AC68E-EACD-8069-F1FF-E36CB9B71FD4}"/>
              </a:ext>
            </a:extLst>
          </p:cNvPr>
          <p:cNvSpPr txBox="1"/>
          <p:nvPr userDrawn="1"/>
        </p:nvSpPr>
        <p:spPr>
          <a:xfrm>
            <a:off x="71253" y="6547104"/>
            <a:ext cx="399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5264778-C0F2-4A1D-870D-8751F1230773}" type="slidenum">
              <a:rPr lang="en-US" sz="800" smtClean="0">
                <a:solidFill>
                  <a:srgbClr val="003478"/>
                </a:solidFill>
              </a:rPr>
              <a:pPr algn="ctr"/>
              <a:t>‹#›</a:t>
            </a:fld>
            <a:endParaRPr lang="en-US" sz="800" dirty="0">
              <a:solidFill>
                <a:srgbClr val="003478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72B136-9813-EAA9-D4CC-EDDD2496ED13}"/>
              </a:ext>
            </a:extLst>
          </p:cNvPr>
          <p:cNvGrpSpPr/>
          <p:nvPr userDrawn="1"/>
        </p:nvGrpSpPr>
        <p:grpSpPr>
          <a:xfrm>
            <a:off x="9133049" y="6372686"/>
            <a:ext cx="3058950" cy="485314"/>
            <a:chOff x="9133049" y="6372686"/>
            <a:chExt cx="3058950" cy="4853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5EFA2D2-28D0-4A07-1BB5-A3ACB8AAF5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049" y="6372686"/>
              <a:ext cx="3058950" cy="48531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5E8B924-70A3-C6FA-25EB-D0B799934C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32126" y="6439118"/>
              <a:ext cx="2039112" cy="307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663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720C3-3808-4215-B0DC-3782872EA2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600" y="1335024"/>
            <a:ext cx="7505700" cy="42052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8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sz="1600"/>
            </a:lvl2pPr>
            <a:lvl3pPr>
              <a:lnSpc>
                <a:spcPct val="100000"/>
              </a:lnSpc>
              <a:spcBef>
                <a:spcPts val="600"/>
              </a:spcBef>
              <a:defRPr sz="1400"/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sz="1200"/>
            </a:lvl4pPr>
            <a:lvl5pPr>
              <a:lnSpc>
                <a:spcPct val="100000"/>
              </a:lnSpc>
              <a:spcBef>
                <a:spcPts val="600"/>
              </a:spcBef>
              <a:defRPr sz="1200"/>
            </a:lvl5pPr>
            <a:lvl6pPr marL="2514600" indent="-2286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sz="1200"/>
            </a:lvl6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1A0D84-BBEA-4099-9778-A9363A2BA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504671"/>
            <a:ext cx="6629400" cy="684362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003478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39A26BD1-014A-4113-86CB-7536D7778B1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459788" y="0"/>
            <a:ext cx="3732212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D14C3FAA-13C8-D347-8F54-8B7489B22B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599" y="5719303"/>
            <a:ext cx="7524308" cy="472518"/>
          </a:xfrm>
          <a:prstGeom prst="rect">
            <a:avLst/>
          </a:prstGeom>
          <a:solidFill>
            <a:srgbClr val="003478">
              <a:alpha val="10000"/>
            </a:srgbClr>
          </a:solidFill>
          <a:ln>
            <a:noFill/>
          </a:ln>
          <a:effectLst/>
          <a:scene3d>
            <a:camera prst="orthographicFront"/>
            <a:lightRig rig="brightRoom" dir="t">
              <a:rot lat="0" lon="0" rev="600000"/>
            </a:lightRig>
          </a:scene3d>
          <a:sp3d prstMaterial="metal"/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2000" b="0" kern="1200" cap="none" spc="-10" baseline="0" dirty="0">
                <a:solidFill>
                  <a:srgbClr val="0034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9DDA44-06EA-FE46-A4E7-BFE4BA2CB0A2}"/>
              </a:ext>
            </a:extLst>
          </p:cNvPr>
          <p:cNvSpPr txBox="1"/>
          <p:nvPr userDrawn="1"/>
        </p:nvSpPr>
        <p:spPr>
          <a:xfrm>
            <a:off x="71253" y="6547104"/>
            <a:ext cx="399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5264778-C0F2-4A1D-870D-8751F1230773}" type="slidenum">
              <a:rPr lang="en-US" sz="800" smtClean="0">
                <a:solidFill>
                  <a:srgbClr val="003478"/>
                </a:solidFill>
              </a:rPr>
              <a:pPr algn="ctr"/>
              <a:t>‹#›</a:t>
            </a:fld>
            <a:endParaRPr lang="en-US" sz="800" dirty="0">
              <a:solidFill>
                <a:srgbClr val="003478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776967-DA06-9B38-4E08-CC52416C6041}"/>
              </a:ext>
            </a:extLst>
          </p:cNvPr>
          <p:cNvGrpSpPr/>
          <p:nvPr userDrawn="1"/>
        </p:nvGrpSpPr>
        <p:grpSpPr>
          <a:xfrm>
            <a:off x="9133049" y="6372686"/>
            <a:ext cx="3058950" cy="485314"/>
            <a:chOff x="9133049" y="6372686"/>
            <a:chExt cx="3058950" cy="4853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2949578-0E33-BC86-4767-E27400D04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049" y="6372686"/>
              <a:ext cx="3058950" cy="48531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B6759A7-06CF-87C2-3CF9-55999A6E25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32126" y="6439118"/>
              <a:ext cx="2039112" cy="307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568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595D06-54FB-4096-9761-C161613AAED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459788" y="0"/>
            <a:ext cx="3732212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1A0D84-BBEA-4099-9778-A9363A2BA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04671"/>
            <a:ext cx="6629400" cy="684362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003478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B956E94C-9969-4AB2-8117-F619D597A2E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9599" y="4798258"/>
            <a:ext cx="3610734" cy="5887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18F9C99-6215-4A1B-BF56-662E2AB3DC9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03961" y="4798258"/>
            <a:ext cx="3610734" cy="5887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42C592AB-64AC-4BED-9399-369D4231D92E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609599" y="1470993"/>
            <a:ext cx="3610734" cy="3140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6" name="Chart Placeholder 4">
            <a:extLst>
              <a:ext uri="{FF2B5EF4-FFF2-40B4-BE49-F238E27FC236}">
                <a16:creationId xmlns:a16="http://schemas.microsoft.com/office/drawing/2014/main" id="{14525D09-DF4B-465A-B4C9-783517805A75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4503961" y="1470992"/>
            <a:ext cx="3610734" cy="3140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27D283DF-8242-C10D-B0D1-09338E9E6A1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599" y="5559814"/>
            <a:ext cx="7524308" cy="472518"/>
          </a:xfrm>
          <a:prstGeom prst="rect">
            <a:avLst/>
          </a:prstGeom>
          <a:solidFill>
            <a:srgbClr val="003478">
              <a:alpha val="10000"/>
            </a:srgbClr>
          </a:solidFill>
          <a:ln>
            <a:noFill/>
          </a:ln>
          <a:effectLst/>
          <a:scene3d>
            <a:camera prst="orthographicFront"/>
            <a:lightRig rig="brightRoom" dir="t">
              <a:rot lat="0" lon="0" rev="600000"/>
            </a:lightRig>
          </a:scene3d>
          <a:sp3d prstMaterial="metal"/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2000" b="0" kern="1200" cap="none" spc="-10" baseline="0" dirty="0">
                <a:solidFill>
                  <a:srgbClr val="0034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message here.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6151ED-F9C6-1A31-E49C-CF0C212E3649}"/>
              </a:ext>
            </a:extLst>
          </p:cNvPr>
          <p:cNvSpPr txBox="1"/>
          <p:nvPr userDrawn="1"/>
        </p:nvSpPr>
        <p:spPr>
          <a:xfrm>
            <a:off x="71253" y="6547104"/>
            <a:ext cx="399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5264778-C0F2-4A1D-870D-8751F1230773}" type="slidenum">
              <a:rPr lang="en-US" sz="800" smtClean="0">
                <a:solidFill>
                  <a:srgbClr val="003478"/>
                </a:solidFill>
              </a:rPr>
              <a:pPr algn="ctr"/>
              <a:t>‹#›</a:t>
            </a:fld>
            <a:endParaRPr lang="en-US" sz="800" dirty="0">
              <a:solidFill>
                <a:srgbClr val="003478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ABD29F-1CE9-43BB-ED10-8D84929E1490}"/>
              </a:ext>
            </a:extLst>
          </p:cNvPr>
          <p:cNvGrpSpPr/>
          <p:nvPr userDrawn="1"/>
        </p:nvGrpSpPr>
        <p:grpSpPr>
          <a:xfrm>
            <a:off x="9133049" y="6372686"/>
            <a:ext cx="3058950" cy="485314"/>
            <a:chOff x="9133049" y="6372686"/>
            <a:chExt cx="3058950" cy="4853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9AD2B9B-38F2-85DB-128A-663ED648E7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049" y="6372686"/>
              <a:ext cx="3058950" cy="48531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73F9DB-B587-9A5D-CF7A-1D99D60FA5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32126" y="6439118"/>
              <a:ext cx="2039112" cy="307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44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47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8" r:id="rId2"/>
    <p:sldLayoutId id="2147483686" r:id="rId3"/>
    <p:sldLayoutId id="2147483672" r:id="rId4"/>
    <p:sldLayoutId id="2147483682" r:id="rId5"/>
    <p:sldLayoutId id="2147483673" r:id="rId6"/>
    <p:sldLayoutId id="2147483680" r:id="rId7"/>
    <p:sldLayoutId id="2147483683" r:id="rId8"/>
    <p:sldLayoutId id="2147483681" r:id="rId9"/>
    <p:sldLayoutId id="2147483669" r:id="rId10"/>
    <p:sldLayoutId id="2147483684" r:id="rId11"/>
    <p:sldLayoutId id="2147483685" r:id="rId12"/>
    <p:sldLayoutId id="2147483679" r:id="rId13"/>
    <p:sldLayoutId id="2147483668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84" userDrawn="1">
          <p15:clr>
            <a:srgbClr val="F26B43"/>
          </p15:clr>
        </p15:guide>
        <p15:guide id="3" pos="7296" userDrawn="1">
          <p15:clr>
            <a:srgbClr val="F26B43"/>
          </p15:clr>
        </p15:guide>
        <p15:guide id="4" orient="horz" pos="36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orient="horz" pos="3912" userDrawn="1">
          <p15:clr>
            <a:srgbClr val="F26B43"/>
          </p15:clr>
        </p15:guide>
        <p15:guide id="7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maps.google.com/maps?q=230+Mall+Blvd%2BKing+of+Prussia%2BPA%2B1940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1E5F27-D4C1-FB49-DCE7-41ECA14620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5510" y="299480"/>
            <a:ext cx="10520980" cy="1250576"/>
          </a:xfrm>
        </p:spPr>
        <p:txBody>
          <a:bodyPr/>
          <a:lstStyle/>
          <a:p>
            <a:pPr algn="ctr"/>
            <a:r>
              <a:rPr lang="en-US" dirty="0"/>
              <a:t>Lockheed Martin Cyber Quest</a:t>
            </a:r>
            <a:r>
              <a:rPr lang="en-US" baseline="30000" dirty="0"/>
              <a:t>®</a:t>
            </a:r>
            <a:r>
              <a:rPr lang="en-US" dirty="0"/>
              <a:t> 2023</a:t>
            </a:r>
            <a:br>
              <a:rPr lang="en-US" dirty="0"/>
            </a:br>
            <a:r>
              <a:rPr lang="en-US" dirty="0"/>
              <a:t>King of Prussia Visitor Packet</a:t>
            </a:r>
          </a:p>
        </p:txBody>
      </p:sp>
      <p:pic>
        <p:nvPicPr>
          <p:cNvPr id="6" name="Picture 2" descr="Lockheed Martin CYBERQUEST™ Competition | Lockheed Martin">
            <a:extLst>
              <a:ext uri="{FF2B5EF4-FFF2-40B4-BE49-F238E27FC236}">
                <a16:creationId xmlns:a16="http://schemas.microsoft.com/office/drawing/2014/main" id="{0F8B20CE-77C1-4585-BEC4-8DEC6F908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78" y="2453037"/>
            <a:ext cx="6998844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57E00C-CACE-4218-BED4-0E2874B16862}"/>
              </a:ext>
            </a:extLst>
          </p:cNvPr>
          <p:cNvSpPr txBox="1"/>
          <p:nvPr/>
        </p:nvSpPr>
        <p:spPr>
          <a:xfrm>
            <a:off x="9039494" y="3099367"/>
            <a:ext cx="521092" cy="830997"/>
          </a:xfrm>
          <a:prstGeom prst="rect">
            <a:avLst/>
          </a:prstGeom>
          <a:solidFill>
            <a:srgbClr val="F7F8F9"/>
          </a:solidFill>
        </p:spPr>
        <p:txBody>
          <a:bodyPr wrap="square">
            <a:spAutoFit/>
          </a:bodyPr>
          <a:lstStyle/>
          <a:p>
            <a:r>
              <a:rPr lang="en-US" sz="4800" baseline="30000" dirty="0">
                <a:solidFill>
                  <a:srgbClr val="58595B"/>
                </a:solidFill>
              </a:rPr>
              <a:t>®</a:t>
            </a:r>
            <a:endParaRPr lang="en-US" sz="4800" dirty="0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7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F71980-EB2F-3CF5-269C-BCCCFB1352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2648" y="1417739"/>
            <a:ext cx="10962862" cy="4144161"/>
          </a:xfrm>
        </p:spPr>
        <p:txBody>
          <a:bodyPr/>
          <a:lstStyle/>
          <a:p>
            <a:r>
              <a:rPr lang="en-US" sz="1400" dirty="0"/>
              <a:t>Maps and directions are on the following charts</a:t>
            </a:r>
          </a:p>
          <a:p>
            <a:pPr lvl="1"/>
            <a:r>
              <a:rPr lang="en-US" sz="1200" dirty="0"/>
              <a:t>Buses may drop off, or park and wait. Bus drivers must remain with their vehicle at all times while on site.</a:t>
            </a:r>
          </a:p>
          <a:p>
            <a:pPr lvl="1"/>
            <a:r>
              <a:rPr lang="en-US" sz="1200" b="1" dirty="0"/>
              <a:t>It is recommended that team members and coaches arrive together.</a:t>
            </a:r>
            <a:endParaRPr lang="en-US" sz="1200" dirty="0"/>
          </a:p>
          <a:p>
            <a:r>
              <a:rPr lang="en-US" sz="1400" dirty="0"/>
              <a:t>Requirements for Entry into the Lockheed Martin Building </a:t>
            </a:r>
          </a:p>
          <a:p>
            <a:pPr lvl="1"/>
            <a:r>
              <a:rPr lang="en-US" sz="1200" u="sng" dirty="0"/>
              <a:t>Only registered students and coaches will be admitted. No parents, siblings, or spectators. Alternates will only be admitted if they are replacing a primary team member, were pre-registered, and submitted a signed photo release. </a:t>
            </a:r>
          </a:p>
          <a:p>
            <a:pPr lvl="1"/>
            <a:r>
              <a:rPr lang="en-US" sz="1200" dirty="0"/>
              <a:t>For </a:t>
            </a:r>
            <a:r>
              <a:rPr lang="en-US" sz="1200" b="1" dirty="0"/>
              <a:t>U.S. citizens</a:t>
            </a:r>
            <a:r>
              <a:rPr lang="en-US" sz="1200" dirty="0"/>
              <a:t>, a government issued photo I.D. is required for anyone age 18 or older. School IDs are acceptable for students under 18.</a:t>
            </a:r>
          </a:p>
          <a:p>
            <a:pPr lvl="1"/>
            <a:r>
              <a:rPr lang="en-US" sz="1200" dirty="0"/>
              <a:t>For </a:t>
            </a:r>
            <a:r>
              <a:rPr lang="en-US" sz="1200" b="1" dirty="0"/>
              <a:t>non-U.S. citizens</a:t>
            </a:r>
            <a:r>
              <a:rPr lang="en-US" sz="1200" dirty="0"/>
              <a:t> of any age, a valid passport is required. </a:t>
            </a:r>
            <a:r>
              <a:rPr lang="en-US" sz="1200" i="1" dirty="0"/>
              <a:t>Please do NOT forget to bring your passport to the event</a:t>
            </a:r>
            <a:r>
              <a:rPr lang="en-US" sz="1200" dirty="0"/>
              <a:t>.</a:t>
            </a:r>
            <a:endParaRPr lang="en-US" sz="1400" dirty="0"/>
          </a:p>
          <a:p>
            <a:r>
              <a:rPr lang="en-US" sz="1400" dirty="0"/>
              <a:t>Competition Equipment and Rules</a:t>
            </a:r>
          </a:p>
          <a:p>
            <a:pPr lvl="1"/>
            <a:r>
              <a:rPr lang="en-US" sz="1200" dirty="0"/>
              <a:t>Each team is allowed to bring up to three (3) laptop computers to the competition. You may bring an external monitor, but table space is limited.</a:t>
            </a:r>
          </a:p>
          <a:p>
            <a:pPr lvl="1"/>
            <a:r>
              <a:rPr lang="en-US" sz="1200" dirty="0"/>
              <a:t>Keyboards &amp; mice permitted if desired.</a:t>
            </a:r>
            <a:endParaRPr lang="en-US" sz="1200" dirty="0">
              <a:highlight>
                <a:srgbClr val="FFFF00"/>
              </a:highlight>
            </a:endParaRPr>
          </a:p>
          <a:p>
            <a:pPr lvl="1"/>
            <a:r>
              <a:rPr lang="en-US" sz="1200" dirty="0"/>
              <a:t>Reference books are permitted.</a:t>
            </a:r>
            <a:endParaRPr lang="en-US" sz="1200" dirty="0">
              <a:highlight>
                <a:srgbClr val="FFFF00"/>
              </a:highlight>
            </a:endParaRPr>
          </a:p>
          <a:p>
            <a:pPr lvl="1"/>
            <a:r>
              <a:rPr lang="en-US" sz="1200" dirty="0"/>
              <a:t>Printers, </a:t>
            </a:r>
            <a:r>
              <a:rPr lang="en-US" sz="1200" dirty="0" err="1"/>
              <a:t>usb</a:t>
            </a:r>
            <a:r>
              <a:rPr lang="en-US" sz="1200" dirty="0"/>
              <a:t> drives, &amp; virtual machines are not permitted.</a:t>
            </a:r>
          </a:p>
          <a:p>
            <a:pPr lvl="1"/>
            <a:r>
              <a:rPr lang="en-US" sz="1200" dirty="0"/>
              <a:t>Students participating will have access to the Lockheed Martin Guest Wi-Fi, therefore internet access for research is permitted. </a:t>
            </a:r>
          </a:p>
          <a:p>
            <a:pPr lvl="1"/>
            <a:r>
              <a:rPr lang="en-US" sz="1200" dirty="0"/>
              <a:t>NOTE - Cell phones, digital watches, e-readers, and broadband network cards are NOT allowed during the Code Quest competition. If you are observed using any of these devices, your team is subject to immediate disqualification.</a:t>
            </a:r>
          </a:p>
          <a:p>
            <a:pPr lvl="1"/>
            <a:r>
              <a:rPr lang="en-US" sz="1200" b="1" dirty="0"/>
              <a:t>UNDER NO CIRCUMSTANCES are ANY phones or recording/photography devices allowed inside the facility.</a:t>
            </a:r>
            <a:r>
              <a:rPr lang="en-US" sz="1200" dirty="0"/>
              <a:t> Please leave ALL phones in your cars. The following number can be given to family and friends in case of an emergency (610-531-5555).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A06316-10C3-36C5-3BC5-5C51C8716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13711"/>
            <a:ext cx="10984633" cy="862735"/>
          </a:xfrm>
        </p:spPr>
        <p:txBody>
          <a:bodyPr/>
          <a:lstStyle/>
          <a:p>
            <a:pPr algn="ctr"/>
            <a:r>
              <a:rPr lang="en-US" dirty="0"/>
              <a:t>Lockheed Martin Cyber Quest</a:t>
            </a:r>
            <a:r>
              <a:rPr lang="en-US" baseline="30000" dirty="0"/>
              <a:t>®</a:t>
            </a:r>
            <a:r>
              <a:rPr lang="en-US" dirty="0"/>
              <a:t> 2023</a:t>
            </a:r>
            <a:br>
              <a:rPr lang="en-US" dirty="0"/>
            </a:br>
            <a:r>
              <a:rPr lang="en-US" dirty="0"/>
              <a:t>King of Prussia Visitor Packet</a:t>
            </a:r>
          </a:p>
        </p:txBody>
      </p:sp>
    </p:spTree>
    <p:extLst>
      <p:ext uri="{BB962C8B-B14F-4D97-AF65-F5344CB8AC3E}">
        <p14:creationId xmlns:p14="http://schemas.microsoft.com/office/powerpoint/2010/main" val="367034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9">
            <a:extLst>
              <a:ext uri="{FF2B5EF4-FFF2-40B4-BE49-F238E27FC236}">
                <a16:creationId xmlns:a16="http://schemas.microsoft.com/office/drawing/2014/main" id="{BB00E9F8-3C36-79AF-C366-C5E4EB93700F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4" r="34694"/>
          <a:stretch>
            <a:fillRect/>
          </a:stretch>
        </p:blipFill>
        <p:spPr>
          <a:xfrm>
            <a:off x="8459788" y="0"/>
            <a:ext cx="3732212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601649-25B2-47A2-BDD6-A1E73ED6F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89" y="1157510"/>
            <a:ext cx="5136882" cy="570049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DE9E8D-2315-53DB-E916-DCEACD9DE7D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83046" y="3814808"/>
            <a:ext cx="1964000" cy="385894"/>
          </a:xfrm>
        </p:spPr>
        <p:txBody>
          <a:bodyPr/>
          <a:lstStyle/>
          <a:p>
            <a:r>
              <a:rPr lang="en-US" sz="1600" dirty="0">
                <a:hlinkClick r:id="rId4"/>
              </a:rPr>
              <a:t>Google Maps Link</a:t>
            </a: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1D60E8-4E45-76E1-A411-C3BFE1C6D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3281"/>
            <a:ext cx="8459788" cy="777972"/>
          </a:xfrm>
        </p:spPr>
        <p:txBody>
          <a:bodyPr/>
          <a:lstStyle/>
          <a:p>
            <a:pPr algn="ctr"/>
            <a:r>
              <a:rPr lang="en-US" sz="3600" dirty="0"/>
              <a:t>Lockheed Martin – Building 100</a:t>
            </a:r>
            <a:br>
              <a:rPr lang="en-US" sz="4000" dirty="0"/>
            </a:br>
            <a:r>
              <a:rPr lang="en-US" sz="2000" dirty="0"/>
              <a:t>230 Mall Blvd, King of Prussia, PA 19406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3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75D5CB-34D3-6116-5374-5C849833FE5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9599" y="5527408"/>
            <a:ext cx="7524308" cy="969865"/>
          </a:xfrm>
          <a:ln>
            <a:solidFill>
              <a:srgbClr val="063A7E"/>
            </a:solidFill>
          </a:ln>
        </p:spPr>
        <p:txBody>
          <a:bodyPr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Cyber Quest</a:t>
            </a:r>
            <a:r>
              <a:rPr lang="en-US" sz="1200" baseline="30000" dirty="0">
                <a:solidFill>
                  <a:prstClr val="black"/>
                </a:solidFill>
                <a:ea typeface="+mj-ea"/>
                <a:cs typeface="+mj-cs"/>
              </a:rPr>
              <a:t>®</a:t>
            </a:r>
            <a:r>
              <a:rPr lang="en-US" sz="1200" b="1" dirty="0">
                <a:solidFill>
                  <a:schemeClr val="tx1"/>
                </a:solidFill>
              </a:rPr>
              <a:t> Participants</a:t>
            </a:r>
            <a:endParaRPr lang="en-US" sz="1200" dirty="0">
              <a:solidFill>
                <a:schemeClr val="tx1"/>
              </a:solidFill>
            </a:endParaRPr>
          </a:p>
          <a:p>
            <a:pPr algn="l"/>
            <a:r>
              <a:rPr lang="en-US" sz="900" b="1" dirty="0">
                <a:solidFill>
                  <a:schemeClr val="tx1"/>
                </a:solidFill>
              </a:rPr>
              <a:t>  From Mall Blvd:</a:t>
            </a:r>
            <a:r>
              <a:rPr lang="en-US" sz="900" dirty="0">
                <a:solidFill>
                  <a:schemeClr val="tx1"/>
                </a:solidFill>
              </a:rPr>
              <a:t> Turn onto Goddard Blvd. Turn at the light at Conrad Dr. and make the first left into the Lockheed Martin Building 100 lot.</a:t>
            </a:r>
          </a:p>
          <a:p>
            <a:pPr algn="l"/>
            <a:r>
              <a:rPr lang="en-US" sz="900" b="1" dirty="0">
                <a:solidFill>
                  <a:schemeClr val="tx1"/>
                </a:solidFill>
              </a:rPr>
              <a:t>  From North Gulph Road: </a:t>
            </a:r>
            <a:r>
              <a:rPr lang="en-US" sz="900" dirty="0">
                <a:solidFill>
                  <a:schemeClr val="tx1"/>
                </a:solidFill>
              </a:rPr>
              <a:t>Turn onto Goddard Blvd. Make the sixth right (Conrad Dr.) into the Lockheed Martin Building 100 lot. (third right is gated)</a:t>
            </a:r>
          </a:p>
          <a:p>
            <a:pPr algn="ctr"/>
            <a:endParaRPr lang="en-US" sz="1000" dirty="0">
              <a:solidFill>
                <a:schemeClr val="tx1"/>
              </a:solidFill>
            </a:endParaRPr>
          </a:p>
          <a:p>
            <a:pPr algn="l"/>
            <a:r>
              <a:rPr lang="en-US" sz="900" dirty="0">
                <a:solidFill>
                  <a:schemeClr val="tx1"/>
                </a:solidFill>
              </a:rPr>
              <a:t>  Cars: Park in Lot “M” and proceed to the Overlook Lobby entrance.</a:t>
            </a:r>
          </a:p>
          <a:p>
            <a:pPr algn="l"/>
            <a:r>
              <a:rPr lang="en-US" sz="900" dirty="0">
                <a:solidFill>
                  <a:schemeClr val="tx1"/>
                </a:solidFill>
              </a:rPr>
              <a:t>  Busses: May drop off, or park and wait. Bus drivers must remain with their vehicle at all times while on site. Buses park in back of Lot “M”.</a:t>
            </a: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060A44E6-CDC4-48CC-BD3F-033DADE621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5" t="27" r="35858" b="27"/>
          <a:stretch/>
        </p:blipFill>
        <p:spPr>
          <a:xfrm>
            <a:off x="8460436" y="1090570"/>
            <a:ext cx="3731564" cy="4672055"/>
          </a:xfrm>
          <a:prstGeom prst="rect">
            <a:avLst/>
          </a:prstGeom>
        </p:spPr>
      </p:pic>
      <p:pic>
        <p:nvPicPr>
          <p:cNvPr id="7" name="Picture 2" descr="Y:\Job_Files\2011\12\07880_12-02-2011_NASA_Audit_Plan_ppt\product\parking_hill2 [Converted].png">
            <a:extLst>
              <a:ext uri="{FF2B5EF4-FFF2-40B4-BE49-F238E27FC236}">
                <a16:creationId xmlns:a16="http://schemas.microsoft.com/office/drawing/2014/main" id="{F73EC3E1-0E1A-4525-AB9D-9B240888A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-2242" t="17925" r="191" b="26221"/>
          <a:stretch/>
        </p:blipFill>
        <p:spPr bwMode="auto">
          <a:xfrm>
            <a:off x="56722" y="1766878"/>
            <a:ext cx="8355436" cy="3182685"/>
          </a:xfrm>
          <a:prstGeom prst="rect">
            <a:avLst/>
          </a:prstGeom>
          <a:noFill/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16A48E9-3606-4C0E-9DF9-8A2CB3A1FE1B}"/>
              </a:ext>
            </a:extLst>
          </p:cNvPr>
          <p:cNvGrpSpPr/>
          <p:nvPr/>
        </p:nvGrpSpPr>
        <p:grpSpPr>
          <a:xfrm>
            <a:off x="6379588" y="3169080"/>
            <a:ext cx="1347468" cy="484632"/>
            <a:chOff x="6379588" y="3169080"/>
            <a:chExt cx="1347468" cy="484632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DCA16218-00A7-4BF0-B55A-D4E653EFBC26}"/>
                </a:ext>
              </a:extLst>
            </p:cNvPr>
            <p:cNvSpPr/>
            <p:nvPr/>
          </p:nvSpPr>
          <p:spPr>
            <a:xfrm rot="10800000">
              <a:off x="6379588" y="3169080"/>
              <a:ext cx="1253738" cy="4846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B04BBC-71F4-4B62-A549-371E199D6C14}"/>
                </a:ext>
              </a:extLst>
            </p:cNvPr>
            <p:cNvSpPr txBox="1"/>
            <p:nvPr/>
          </p:nvSpPr>
          <p:spPr>
            <a:xfrm>
              <a:off x="6408163" y="3238208"/>
              <a:ext cx="13188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Bus Parking</a:t>
              </a:r>
            </a:p>
          </p:txBody>
        </p:sp>
      </p:grpSp>
      <p:sp>
        <p:nvSpPr>
          <p:cNvPr id="10" name="Bent-Up Arrow 5">
            <a:extLst>
              <a:ext uri="{FF2B5EF4-FFF2-40B4-BE49-F238E27FC236}">
                <a16:creationId xmlns:a16="http://schemas.microsoft.com/office/drawing/2014/main" id="{8FF118D2-6DE1-4A81-BECC-2A514A726225}"/>
              </a:ext>
            </a:extLst>
          </p:cNvPr>
          <p:cNvSpPr/>
          <p:nvPr/>
        </p:nvSpPr>
        <p:spPr>
          <a:xfrm rot="11959023">
            <a:off x="6533567" y="2748054"/>
            <a:ext cx="628626" cy="152400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nt-Up Arrow 12">
            <a:extLst>
              <a:ext uri="{FF2B5EF4-FFF2-40B4-BE49-F238E27FC236}">
                <a16:creationId xmlns:a16="http://schemas.microsoft.com/office/drawing/2014/main" id="{A53C73C1-7F6B-4893-80BD-8BC56507A532}"/>
              </a:ext>
            </a:extLst>
          </p:cNvPr>
          <p:cNvSpPr/>
          <p:nvPr/>
        </p:nvSpPr>
        <p:spPr>
          <a:xfrm rot="987047" flipV="1">
            <a:off x="5946835" y="2645951"/>
            <a:ext cx="596029" cy="139793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F58A9A73-D956-44B9-969D-BBD6161B051B}"/>
              </a:ext>
            </a:extLst>
          </p:cNvPr>
          <p:cNvSpPr/>
          <p:nvPr/>
        </p:nvSpPr>
        <p:spPr>
          <a:xfrm rot="12574889">
            <a:off x="5466290" y="2287142"/>
            <a:ext cx="305371" cy="577232"/>
          </a:xfrm>
          <a:prstGeom prst="triangle">
            <a:avLst>
              <a:gd name="adj" fmla="val 36077"/>
            </a:avLst>
          </a:prstGeom>
          <a:solidFill>
            <a:srgbClr val="FFF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8181D4-A635-4922-8BE8-C106597F576C}"/>
              </a:ext>
            </a:extLst>
          </p:cNvPr>
          <p:cNvSpPr/>
          <p:nvPr/>
        </p:nvSpPr>
        <p:spPr>
          <a:xfrm>
            <a:off x="5533772" y="1922366"/>
            <a:ext cx="810936" cy="48656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DBCA99-E591-4A04-8985-85B923C3A8AD}"/>
              </a:ext>
            </a:extLst>
          </p:cNvPr>
          <p:cNvSpPr txBox="1"/>
          <p:nvPr/>
        </p:nvSpPr>
        <p:spPr>
          <a:xfrm rot="20061105">
            <a:off x="1145473" y="2121955"/>
            <a:ext cx="1378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cs typeface="Arial" panose="020B0604020202020204" pitchFamily="34" charset="0"/>
              </a:rPr>
              <a:t>Goddard Boulevard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7236F2-B564-4CB8-A374-3E5537068D2A}"/>
              </a:ext>
            </a:extLst>
          </p:cNvPr>
          <p:cNvSpPr txBox="1"/>
          <p:nvPr/>
        </p:nvSpPr>
        <p:spPr>
          <a:xfrm>
            <a:off x="969932" y="4055627"/>
            <a:ext cx="128913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>
                <a:cs typeface="Arial" panose="020B0604020202020204" pitchFamily="34" charset="0"/>
              </a:rPr>
              <a:t>North Gulph Road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D690C8BD-D5CC-4FC5-AEE9-83952E3C6E71}"/>
              </a:ext>
            </a:extLst>
          </p:cNvPr>
          <p:cNvSpPr txBox="1">
            <a:spLocks/>
          </p:cNvSpPr>
          <p:nvPr/>
        </p:nvSpPr>
        <p:spPr>
          <a:xfrm>
            <a:off x="0" y="243281"/>
            <a:ext cx="8459788" cy="7779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3478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600"/>
              <a:t>Lockheed Martin – Building 100</a:t>
            </a:r>
            <a:br>
              <a:rPr lang="en-US" sz="4000"/>
            </a:br>
            <a:r>
              <a:rPr lang="en-US" sz="2000"/>
              <a:t>230 Mall Blvd, King of Prussia, PA 19406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0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1035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0">
      <a:dk1>
        <a:srgbClr val="000000"/>
      </a:dk1>
      <a:lt1>
        <a:srgbClr val="FFFFFF"/>
      </a:lt1>
      <a:dk2>
        <a:srgbClr val="414042"/>
      </a:dk2>
      <a:lt2>
        <a:srgbClr val="F7F8F9"/>
      </a:lt2>
      <a:accent1>
        <a:srgbClr val="002F6C"/>
      </a:accent1>
      <a:accent2>
        <a:srgbClr val="00809E"/>
      </a:accent2>
      <a:accent3>
        <a:srgbClr val="00968F"/>
      </a:accent3>
      <a:accent4>
        <a:srgbClr val="F7D117"/>
      </a:accent4>
      <a:accent5>
        <a:srgbClr val="64B3E8"/>
      </a:accent5>
      <a:accent6>
        <a:srgbClr val="A4899F"/>
      </a:accent6>
      <a:hlink>
        <a:srgbClr val="0563C1"/>
      </a:hlink>
      <a:folHlink>
        <a:srgbClr val="A4899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ckheed Martin PowerPoint_2018_Blue-Title2" id="{FF18C928-1474-A540-8A09-1C36D92B1F60}" vid="{5E11714D-AF48-9E40-8241-CE818B50FA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1bd46e-921f-4b2f-94f6-3f9bfcdede32">
      <Value>34</Value>
      <Value>33</Value>
      <Value>32</Value>
      <Value>47</Value>
    </TaxCatchAll>
    <SIPLabel_Specialty xmlns="661bd46e-921f-4b2f-94f6-3f9bfcdede32"/>
    <SIPLabel_TPPI xmlns="661bd46e-921f-4b2f-94f6-3f9bfcdede32" xsi:nil="true"/>
    <TaxKeywordTaxHTField xmlns="661bd46e-921f-4b2f-94f6-3f9bfcdede32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cf27d6ae-165f-4fd4-82df-b359670c06e5</TermId>
        </TermInfo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aa6d2b24-3068-464c-b8a1-9c0912f06071</TermId>
        </TermInfo>
        <TermInfo xmlns="http://schemas.microsoft.com/office/infopath/2007/PartnerControls">
          <TermName xmlns="http://schemas.microsoft.com/office/infopath/2007/PartnerControls">PowerPoint</TermName>
          <TermId xmlns="http://schemas.microsoft.com/office/infopath/2007/PartnerControls">fdd97a65-f75e-49d0-985b-95654da0a884</TermId>
        </TermInfo>
        <TermInfo xmlns="http://schemas.microsoft.com/office/infopath/2007/PartnerControls">
          <TermName xmlns="http://schemas.microsoft.com/office/infopath/2007/PartnerControls">Unrestricted</TermName>
          <TermId xmlns="http://schemas.microsoft.com/office/infopath/2007/PartnerControls">70316ec3-66fc-49ab-8e57-7fe1d4753415</TermId>
        </TermInfo>
      </Terms>
    </TaxKeywordTaxHTField>
    <SIPLabel_OCI xmlns="661bd46e-921f-4b2f-94f6-3f9bfcdede32" xsi:nil="true"/>
    <Info xmlns="1042a8a7-e606-4d6a-9cd6-c2fbda9658e7">2022 Template</Info>
    <SIPLabel_ECICountry xmlns="661bd46e-921f-4b2f-94f6-3f9bfcdede32"/>
    <SIPLabel xmlns="661bd46e-921f-4b2f-94f6-3f9bfcdede32">
      <Value>Unrestricted</Value>
    </SIPLabel>
    <SharedWithUsers xmlns="661bd46e-921f-4b2f-94f6-3f9bfcdede32">
      <UserInfo>
        <DisplayName>Akers, David (US)</DisplayName>
        <AccountId>79889</AccountId>
        <AccountType/>
      </UserInfo>
      <UserInfo>
        <DisplayName>Donald-Bryant, LORI A (US)</DisplayName>
        <AccountId>35318</AccountId>
        <AccountType/>
      </UserInfo>
      <UserInfo>
        <DisplayName>Bettes, Thomas N (US)</DisplayName>
        <AccountId>40020</AccountId>
        <AccountType/>
      </UserInfo>
      <UserInfo>
        <DisplayName>Austin, Timothy (US)</DisplayName>
        <AccountId>15542</AccountId>
        <AccountType/>
      </UserInfo>
      <UserInfo>
        <DisplayName>Heltke, DARRIN (US)</DisplayName>
        <AccountId>37278</AccountId>
        <AccountType/>
      </UserInfo>
      <UserInfo>
        <DisplayName>Osmond, Dan J (UK)</DisplayName>
        <AccountId>82936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9BFE13F2C6DC4E8A742168C5E5E2A3" ma:contentTypeVersion="14" ma:contentTypeDescription="Create a new document." ma:contentTypeScope="" ma:versionID="a082aadc5a77c76dd8000842a024e569">
  <xsd:schema xmlns:xsd="http://www.w3.org/2001/XMLSchema" xmlns:xs="http://www.w3.org/2001/XMLSchema" xmlns:p="http://schemas.microsoft.com/office/2006/metadata/properties" xmlns:ns2="661bd46e-921f-4b2f-94f6-3f9bfcdede32" xmlns:ns3="1042a8a7-e606-4d6a-9cd6-c2fbda9658e7" targetNamespace="http://schemas.microsoft.com/office/2006/metadata/properties" ma:root="true" ma:fieldsID="64de9de73b9be1f9da216613206d2b41" ns2:_="" ns3:_="">
    <xsd:import namespace="661bd46e-921f-4b2f-94f6-3f9bfcdede32"/>
    <xsd:import namespace="1042a8a7-e606-4d6a-9cd6-c2fbda9658e7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Info" minOccurs="0"/>
                <xsd:element ref="ns2:SIPLabel" minOccurs="0"/>
                <xsd:element ref="ns2:SIPLabel_ECICountry" minOccurs="0"/>
                <xsd:element ref="ns2:SIPLabel_OCI" minOccurs="0"/>
                <xsd:element ref="ns2:SIPLabel_TPPI" minOccurs="0"/>
                <xsd:element ref="ns2:SIPLabel_Specialty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1bd46e-921f-4b2f-94f6-3f9bfcdede32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Enterprise_x0020_Keywords" ma:displayName="Enterprise Keywords" ma:fieldId="{23f27201-bee3-471e-b2e7-b64fd8b7ca38}" ma:taxonomyMulti="true" ma:sspId="5f68076a-9896-4f70-850d-4130ed0339a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5dfc3885-0e86-4dcb-a692-351b8f83f0b3}" ma:internalName="TaxCatchAll" ma:showField="CatchAllData" ma:web="661bd46e-921f-4b2f-94f6-3f9bfcdede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IPLabel" ma:index="12" nillable="true" ma:displayName="Sensitive Information Protection (SIP) Label" ma:internalName="SIPLabel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Unrestricted"/>
                    <xsd:enumeration value="Lockheed Martin Proprietary Information (LMPI)"/>
                    <xsd:enumeration value="Export Controlled Information (ECI)"/>
                    <xsd:enumeration value="Attorney-Client Privileged Information and/or Attorney Work Product"/>
                    <xsd:enumeration value="Protected Information"/>
                    <xsd:enumeration value="Personal Information"/>
                    <xsd:enumeration value="Third Party Proprietary Information"/>
                    <xsd:enumeration value="Organizational Conflict of Interest (OCI)"/>
                    <xsd:enumeration value="Specialty Label"/>
                  </xsd:restriction>
                </xsd:simpleType>
              </xsd:element>
            </xsd:sequence>
          </xsd:extension>
        </xsd:complexContent>
      </xsd:complexType>
    </xsd:element>
    <xsd:element name="SIPLabel_ECICountry" ma:index="13" nillable="true" ma:displayName="Export Control Country of Jurisdiction" ma:internalName="SIPLabel_ECICount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United States (US)"/>
                    <xsd:enumeration value="Canada (CA)"/>
                    <xsd:enumeration value="United Kingdom (GB)"/>
                    <xsd:enumeration value="Australia (AU)"/>
                    <xsd:enumeration value="Albania (AL)"/>
                    <xsd:enumeration value="Argentina (AR)"/>
                    <xsd:enumeration value="Bahrain (BH)"/>
                    <xsd:enumeration value="Belgium (BE)"/>
                    <xsd:enumeration value="Brazil (BR)"/>
                    <xsd:enumeration value="China (CN)"/>
                    <xsd:enumeration value="Colombia (CO)"/>
                    <xsd:enumeration value="Croatia (HR)"/>
                    <xsd:enumeration value="Denmark (DK)"/>
                    <xsd:enumeration value="Egypt (EG)"/>
                    <xsd:enumeration value="Finland (FI)"/>
                    <xsd:enumeration value="France (FR)"/>
                    <xsd:enumeration value="Germany (DE)"/>
                    <xsd:enumeration value="Greece (GR)"/>
                    <xsd:enumeration value="Guam (GU)"/>
                    <xsd:enumeration value="Hong Kong (HK)"/>
                    <xsd:enumeration value="India (IN)"/>
                    <xsd:enumeration value="Israel (IL)"/>
                    <xsd:enumeration value="Italy (IT)"/>
                    <xsd:enumeration value="Japan (JP)"/>
                    <xsd:enumeration value="Korea, Republic of (KR)"/>
                    <xsd:enumeration value="Kuwait (KW)"/>
                    <xsd:enumeration value="Malaysia (MY)"/>
                    <xsd:enumeration value="Mauritius (MU)"/>
                    <xsd:enumeration value="Mexico (MX)"/>
                    <xsd:enumeration value="Netherlands (NL)"/>
                    <xsd:enumeration value="New Zealand (NZ)"/>
                    <xsd:enumeration value="Norway (NO)"/>
                    <xsd:enumeration value="Philippines (PH)"/>
                    <xsd:enumeration value="Poland (PL)"/>
                    <xsd:enumeration value="Portugal (PT)"/>
                    <xsd:enumeration value="Puerto Rico (PR)"/>
                    <xsd:enumeration value="Romania (RO)"/>
                    <xsd:enumeration value="Saudi Arabia (SA)"/>
                    <xsd:enumeration value="Singapore (SG)"/>
                    <xsd:enumeration value="South Africa (ZA)"/>
                    <xsd:enumeration value="Spain (ES)"/>
                    <xsd:enumeration value="Sweden (SE)"/>
                    <xsd:enumeration value="Switzerland (CH)"/>
                    <xsd:enumeration value="Taiwan, Province of China (TW)"/>
                    <xsd:enumeration value="Thailand (TH)"/>
                    <xsd:enumeration value="Turkey (TR)"/>
                    <xsd:enumeration value="United Arab Emirates (AE)"/>
                    <xsd:enumeration value="Venezuela (VE)"/>
                    <xsd:enumeration value="Viet Nam (VN)"/>
                  </xsd:restriction>
                </xsd:simpleType>
              </xsd:element>
            </xsd:sequence>
          </xsd:extension>
        </xsd:complexContent>
      </xsd:complexType>
    </xsd:element>
    <xsd:element name="SIPLabel_OCI" ma:index="14" nillable="true" ma:displayName="Organizational Conflict of Interest" ma:internalName="SIPLabel_OCI">
      <xsd:simpleType>
        <xsd:restriction base="dms:Text"/>
      </xsd:simpleType>
    </xsd:element>
    <xsd:element name="SIPLabel_TPPI" ma:index="15" nillable="true" ma:displayName="Third Party" ma:internalName="SIPLabel_TPPI">
      <xsd:simpleType>
        <xsd:restriction base="dms:Text"/>
      </xsd:simpleType>
    </xsd:element>
    <xsd:element name="SIPLabel_Specialty" ma:index="16" nillable="true" ma:displayName="Specialty Label" ma:internalName="SIPLabel_Specialt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trolled Unclassified Information"/>
                    <xsd:enumeration value="For Official Use Only"/>
                    <xsd:enumeration value="Law Enforcement Sensitive"/>
                    <xsd:enumeration value="UK OFFICIAL"/>
                    <xsd:enumeration value="UK OFFICIAL-SENSITIVE"/>
                  </xsd:restriction>
                </xsd:simpleType>
              </xsd:element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2a8a7-e606-4d6a-9cd6-c2fbda9658e7" elementFormDefault="qualified">
    <xsd:import namespace="http://schemas.microsoft.com/office/2006/documentManagement/types"/>
    <xsd:import namespace="http://schemas.microsoft.com/office/infopath/2007/PartnerControls"/>
    <xsd:element name="Info" ma:index="11" nillable="true" ma:displayName="Info" ma:internalName="Info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99D200-8C76-4381-B149-0ABAA83066DA}">
  <ds:schemaRefs>
    <ds:schemaRef ds:uri="http://schemas.microsoft.com/office/2006/metadata/properties"/>
    <ds:schemaRef ds:uri="http://schemas.microsoft.com/office/infopath/2007/PartnerControls"/>
    <ds:schemaRef ds:uri="661bd46e-921f-4b2f-94f6-3f9bfcdede32"/>
    <ds:schemaRef ds:uri="1042a8a7-e606-4d6a-9cd6-c2fbda9658e7"/>
  </ds:schemaRefs>
</ds:datastoreItem>
</file>

<file path=customXml/itemProps2.xml><?xml version="1.0" encoding="utf-8"?>
<ds:datastoreItem xmlns:ds="http://schemas.openxmlformats.org/officeDocument/2006/customXml" ds:itemID="{45D910FE-BA35-46CD-9006-7B6EAFC627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557034-4881-487C-BA74-FD168CBA93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1bd46e-921f-4b2f-94f6-3f9bfcdede32"/>
    <ds:schemaRef ds:uri="1042a8a7-e606-4d6a-9cd6-c2fbda9658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8883</TotalTime>
  <Words>502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Nova Cond</vt:lpstr>
      <vt:lpstr>Calibri</vt:lpstr>
      <vt:lpstr>Symbol</vt:lpstr>
      <vt:lpstr>1_Office Theme</vt:lpstr>
      <vt:lpstr>PowerPoint Presentation</vt:lpstr>
      <vt:lpstr>Lockheed Martin Cyber Quest® 2023 King of Prussia Visitor Packet</vt:lpstr>
      <vt:lpstr>Lockheed Martin – Building 100 230 Mall Blvd, King of Prussia, PA 19406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Cuba, Stephanie D (US)</dc:creator>
  <cp:keywords>Unrestricted, ; template; Official; PowerPoint</cp:keywords>
  <dc:description/>
  <cp:lastModifiedBy>Cavacini, Nicholas A (US)</cp:lastModifiedBy>
  <cp:revision>156</cp:revision>
  <dcterms:created xsi:type="dcterms:W3CDTF">2018-09-19T12:26:03Z</dcterms:created>
  <dcterms:modified xsi:type="dcterms:W3CDTF">2022-12-20T16:37:18Z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0x010100A29BFE13F2C6DC4E8A742168C5E5E2A3</vt:lpwstr>
  </property>
  <property fmtid="{D5CDD505-2E9C-101B-9397-08002B2CF9AE}" pid="3" name="Enterprise Keywords">
    <vt:lpwstr>34;#Official|cf27d6ae-165f-4fd4-82df-b359670c06e5;#33;#template|aa6d2b24-3068-464c-b8a1-9c0912f06071;#32;#PowerPoint|fdd97a65-f75e-49d0-985b-95654da0a884;#47;#Unrestricted|70316ec3-66fc-49ab-8e57-7fe1d4753415</vt:lpwstr>
  </property>
  <property fmtid="{D5CDD505-2E9C-101B-9397-08002B2CF9AE}" pid="4" name="checkedProgramsCount">
    <vt:i4>0</vt:i4>
  </property>
  <property fmtid="{D5CDD505-2E9C-101B-9397-08002B2CF9AE}" pid="5" name="LM SIP Document Sensitivity">
    <vt:lpwstr/>
  </property>
  <property fmtid="{D5CDD505-2E9C-101B-9397-08002B2CF9AE}" pid="6" name="Document Author">
    <vt:lpwstr>US\e361816</vt:lpwstr>
  </property>
  <property fmtid="{D5CDD505-2E9C-101B-9397-08002B2CF9AE}" pid="7" name="Document Sensitivity">
    <vt:lpwstr>1</vt:lpwstr>
  </property>
  <property fmtid="{D5CDD505-2E9C-101B-9397-08002B2CF9AE}" pid="8" name="ThirdParty">
    <vt:lpwstr/>
  </property>
  <property fmtid="{D5CDD505-2E9C-101B-9397-08002B2CF9AE}" pid="9" name="OCI Restriction">
    <vt:bool>false</vt:bool>
  </property>
  <property fmtid="{D5CDD505-2E9C-101B-9397-08002B2CF9AE}" pid="10" name="OCI Additional Info">
    <vt:lpwstr/>
  </property>
  <property fmtid="{D5CDD505-2E9C-101B-9397-08002B2CF9AE}" pid="11" name="Allow Header Overwrite">
    <vt:bool>true</vt:bool>
  </property>
  <property fmtid="{D5CDD505-2E9C-101B-9397-08002B2CF9AE}" pid="12" name="Allow Footer Overwrite">
    <vt:bool>true</vt:bool>
  </property>
  <property fmtid="{D5CDD505-2E9C-101B-9397-08002B2CF9AE}" pid="13" name="Multiple Selected">
    <vt:lpwstr>-1</vt:lpwstr>
  </property>
  <property fmtid="{D5CDD505-2E9C-101B-9397-08002B2CF9AE}" pid="14" name="SIPLongWording">
    <vt:lpwstr>_x000d_
_x000d_
</vt:lpwstr>
  </property>
  <property fmtid="{D5CDD505-2E9C-101B-9397-08002B2CF9AE}" pid="15" name="ExpCountry">
    <vt:lpwstr/>
  </property>
  <property fmtid="{D5CDD505-2E9C-101B-9397-08002B2CF9AE}" pid="16" name="TextBoxAndDropdownValues">
    <vt:lpwstr/>
  </property>
  <property fmtid="{D5CDD505-2E9C-101B-9397-08002B2CF9AE}" pid="17" name="SecurityClassification">
    <vt:lpwstr/>
  </property>
</Properties>
</file>