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144270-41B7-E921-93BB-1590D7B0CE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6350763"/>
            <a:ext cx="2314098" cy="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5"/>
            <a:ext cx="5888336" cy="2059716"/>
          </a:xfrm>
        </p:spPr>
        <p:txBody>
          <a:bodyPr/>
          <a:lstStyle/>
          <a:p>
            <a:pPr algn="l"/>
            <a:r>
              <a:rPr lang="en-US" sz="3200" b="1" dirty="0"/>
              <a:t>Case 3: All About You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/>
              <a:t>Judy’s impressed with new hire Brittani until she sees her social media posts. Judy takes aggressive action.</a:t>
            </a:r>
            <a:br>
              <a:rPr lang="en-US" sz="2400" dirty="0"/>
            </a:br>
            <a:br>
              <a:rPr lang="en-US" sz="2400" dirty="0"/>
            </a:b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1900810" y="4001762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06C6E3-5917-4815-A032-9748211D532D}"/>
              </a:ext>
            </a:extLst>
          </p:cNvPr>
          <p:cNvGrpSpPr/>
          <p:nvPr/>
        </p:nvGrpSpPr>
        <p:grpSpPr>
          <a:xfrm>
            <a:off x="230812" y="4454993"/>
            <a:ext cx="1250442" cy="1456805"/>
            <a:chOff x="1838378" y="3905827"/>
            <a:chExt cx="1250442" cy="14568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D578F-CD8F-4421-B8DA-C6F59D39BCCD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Judy</a:t>
              </a:r>
            </a:p>
            <a:p>
              <a:pPr algn="ctr"/>
              <a:r>
                <a:rPr lang="en-US" sz="1050" dirty="0"/>
                <a:t>Director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A2964-C0BE-4281-9519-ACBFF575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454032-6F2C-48C2-9C6C-F709E38E8556}"/>
              </a:ext>
            </a:extLst>
          </p:cNvPr>
          <p:cNvGrpSpPr/>
          <p:nvPr/>
        </p:nvGrpSpPr>
        <p:grpSpPr>
          <a:xfrm>
            <a:off x="1373824" y="4467600"/>
            <a:ext cx="1168177" cy="1444198"/>
            <a:chOff x="3212501" y="3918434"/>
            <a:chExt cx="1168177" cy="14441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BF09C-37C1-4FC0-8054-554B4827DBD4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Brittani</a:t>
              </a:r>
            </a:p>
            <a:p>
              <a:pPr algn="ctr"/>
              <a:r>
                <a:rPr lang="en-US" sz="1050" dirty="0"/>
                <a:t>New Hire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65EF3C-53C8-4B18-92C9-E74DED8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AE0E7C-8E7A-4E76-81F4-339DA8D054E0}"/>
              </a:ext>
            </a:extLst>
          </p:cNvPr>
          <p:cNvSpPr txBox="1"/>
          <p:nvPr/>
        </p:nvSpPr>
        <p:spPr>
          <a:xfrm>
            <a:off x="2495288" y="550614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Mehedi</a:t>
            </a:r>
          </a:p>
          <a:p>
            <a:pPr algn="ctr"/>
            <a:r>
              <a:rPr lang="en-US" sz="1050" dirty="0"/>
              <a:t>Senior Manager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00E687-8CA6-48F4-A67E-405B12AF4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348" y="4464833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B7BC32-ED31-4B95-AFA7-0606DED14225}"/>
              </a:ext>
            </a:extLst>
          </p:cNvPr>
          <p:cNvSpPr txBox="1"/>
          <p:nvPr/>
        </p:nvSpPr>
        <p:spPr>
          <a:xfrm>
            <a:off x="3624737" y="549630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Inger</a:t>
            </a:r>
          </a:p>
          <a:p>
            <a:pPr algn="ctr"/>
            <a:r>
              <a:rPr lang="en-US" sz="1050" dirty="0"/>
              <a:t>Judy’s VP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F09982-D90A-4B9A-94F4-81F49525A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6797" y="4454993"/>
            <a:ext cx="1028700" cy="10287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125F40F-6DC5-37CD-DB0D-804D4FD6BE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65" y="1440566"/>
            <a:ext cx="5352576" cy="4341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6878D-976B-71E3-335D-26EFFF5C9958}"/>
              </a:ext>
            </a:extLst>
          </p:cNvPr>
          <p:cNvSpPr txBox="1"/>
          <p:nvPr/>
        </p:nvSpPr>
        <p:spPr>
          <a:xfrm>
            <a:off x="4751820" y="5487926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Jason</a:t>
            </a:r>
          </a:p>
          <a:p>
            <a:pPr algn="ctr"/>
            <a:r>
              <a:rPr lang="en-US" sz="1050" dirty="0"/>
              <a:t>Brittani’s Colleague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ED7BA-5AB4-4206-415F-09706920A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880" y="4446619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3: All About You </a:t>
            </a:r>
            <a:r>
              <a:rPr lang="en-US" sz="1400" dirty="0"/>
              <a:t>(Part One)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F17523-19B8-42F7-90B2-34626823C2BC}"/>
              </a:ext>
            </a:extLst>
          </p:cNvPr>
          <p:cNvSpPr txBox="1"/>
          <p:nvPr/>
        </p:nvSpPr>
        <p:spPr>
          <a:xfrm>
            <a:off x="9396880" y="35429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D73795-AE80-B442-DB75-1D60BCB4873D}"/>
              </a:ext>
            </a:extLst>
          </p:cNvPr>
          <p:cNvGrpSpPr/>
          <p:nvPr/>
        </p:nvGrpSpPr>
        <p:grpSpPr>
          <a:xfrm>
            <a:off x="9463299" y="968222"/>
            <a:ext cx="1250442" cy="1456805"/>
            <a:chOff x="1838378" y="3905827"/>
            <a:chExt cx="1250442" cy="14568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6CA450-C7F8-8ABF-2712-5C5DE87D9C21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Judy</a:t>
              </a:r>
            </a:p>
            <a:p>
              <a:pPr algn="ctr"/>
              <a:r>
                <a:rPr lang="en-US" sz="1050" dirty="0"/>
                <a:t>Director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2DF83B-59EB-A6F5-4273-107411EBB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E9E4BF-470E-3F24-B93A-2EE2FAEB10B5}"/>
              </a:ext>
            </a:extLst>
          </p:cNvPr>
          <p:cNvGrpSpPr/>
          <p:nvPr/>
        </p:nvGrpSpPr>
        <p:grpSpPr>
          <a:xfrm>
            <a:off x="10606311" y="980829"/>
            <a:ext cx="1168177" cy="1444198"/>
            <a:chOff x="3212501" y="3918434"/>
            <a:chExt cx="1168177" cy="14441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9AAE1-11C3-4A46-D72F-875D9719D4EE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Brittani</a:t>
              </a:r>
            </a:p>
            <a:p>
              <a:pPr algn="ctr"/>
              <a:r>
                <a:rPr lang="en-US" sz="1050" dirty="0"/>
                <a:t>New Hire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FCA774-E58E-CEDB-5738-EADD91606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CFBB88-2867-1BE6-1B35-09D8C4B8D2BA}"/>
              </a:ext>
            </a:extLst>
          </p:cNvPr>
          <p:cNvSpPr txBox="1"/>
          <p:nvPr/>
        </p:nvSpPr>
        <p:spPr>
          <a:xfrm>
            <a:off x="9470042" y="356052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Mehedi</a:t>
            </a:r>
          </a:p>
          <a:p>
            <a:pPr algn="ctr"/>
            <a:r>
              <a:rPr lang="en-US" sz="1050" dirty="0"/>
              <a:t>Senior Manager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6D40EF-CF6A-8055-328B-BF7908AEC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102" y="2519219"/>
            <a:ext cx="1028700" cy="1028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1F9DDDD-29F1-710A-0464-BE23B10C64D2}"/>
              </a:ext>
            </a:extLst>
          </p:cNvPr>
          <p:cNvSpPr txBox="1"/>
          <p:nvPr/>
        </p:nvSpPr>
        <p:spPr>
          <a:xfrm>
            <a:off x="10599491" y="355068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Inger</a:t>
            </a:r>
          </a:p>
          <a:p>
            <a:pPr algn="ctr"/>
            <a:r>
              <a:rPr lang="en-US" sz="1050" dirty="0"/>
              <a:t>Judy’s VP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CDF251-E74D-AB66-9CE7-FBD561DE2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1551" y="2509379"/>
            <a:ext cx="1028700" cy="1028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1DF4C4-A8AD-58A3-B89C-CFB3E30D9EED}"/>
              </a:ext>
            </a:extLst>
          </p:cNvPr>
          <p:cNvSpPr txBox="1"/>
          <p:nvPr/>
        </p:nvSpPr>
        <p:spPr>
          <a:xfrm>
            <a:off x="9482131" y="5097715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Jason</a:t>
            </a:r>
          </a:p>
          <a:p>
            <a:pPr algn="ctr"/>
            <a:r>
              <a:rPr lang="en-US" sz="1050" dirty="0"/>
              <a:t>Brittani’s Colleague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98BDE0F-EDDA-C2B4-E6A7-C07F00D813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91" y="4056408"/>
            <a:ext cx="1028700" cy="1028700"/>
          </a:xfrm>
          <a:prstGeom prst="rect">
            <a:avLst/>
          </a:prstGeom>
        </p:spPr>
      </p:pic>
      <p:pic>
        <p:nvPicPr>
          <p:cNvPr id="2" name="eat24-3-a-lo-res">
            <a:hlinkClick r:id="" action="ppaction://media"/>
            <a:extLst>
              <a:ext uri="{FF2B5EF4-FFF2-40B4-BE49-F238E27FC236}">
                <a16:creationId xmlns:a16="http://schemas.microsoft.com/office/drawing/2014/main" id="{DC6F3105-AFB2-4D0F-F2A6-7D652D889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206" y="970781"/>
            <a:ext cx="8585969" cy="48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Voicing Values Discussion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A1B9AB-B5B9-4B26-A140-3222D60D0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1B8E4D-541C-45F3-AD29-0098FB1CA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5FB436-F0EA-49C0-A902-F3F6B25D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4CB0A6-1D00-445E-9502-ED14F2A0D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0F0C2A-5412-4EB3-B1DC-68295B125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BB577F-B891-4BAA-ACA4-2DFACA8E255A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56424-590C-40DB-B1FB-14892247E1FA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848B90-43A9-4F62-8A6A-3EA20FB40A7C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3C9E9D-0125-44B0-B695-0F7EA7EFE0DC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8E8756-3ADA-4CBB-B402-696C7D1869E9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D618160-7474-F5A8-83F5-6AC0A33F6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507602"/>
            <a:ext cx="7264632" cy="939778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3: </a:t>
            </a:r>
            <a:r>
              <a:rPr lang="en-US" sz="2800" dirty="0">
                <a:solidFill>
                  <a:srgbClr val="002F6C"/>
                </a:solidFill>
                <a:ea typeface="+mj-ea"/>
              </a:rPr>
              <a:t>All About You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Leadership, Social Media, Harassment, Retaliation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4CF8A-3BF8-8E54-EC61-235F02FAA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474" y="218367"/>
            <a:ext cx="3107856" cy="1982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B8304C-6E43-FF5D-90D8-EA6CB266BDE7}"/>
              </a:ext>
            </a:extLst>
          </p:cNvPr>
          <p:cNvSpPr txBox="1"/>
          <p:nvPr/>
        </p:nvSpPr>
        <p:spPr>
          <a:xfrm>
            <a:off x="9161037" y="358604"/>
            <a:ext cx="262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Judy’s impressed with new hire Brittani until she sees her social media posts. Judy takes aggressive action.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172ECA-244D-BD42-6E49-5EEBF9FCBC90}"/>
              </a:ext>
            </a:extLst>
          </p:cNvPr>
          <p:cNvSpPr txBox="1"/>
          <p:nvPr/>
        </p:nvSpPr>
        <p:spPr>
          <a:xfrm>
            <a:off x="934753" y="2829432"/>
            <a:ext cx="7124026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(VOV) techniques could help resolve these issues?</a:t>
            </a:r>
          </a:p>
          <a:p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5B85A-251A-9105-ECC5-A431075F0F6C}"/>
              </a:ext>
            </a:extLst>
          </p:cNvPr>
          <p:cNvSpPr txBox="1"/>
          <p:nvPr/>
        </p:nvSpPr>
        <p:spPr>
          <a:xfrm>
            <a:off x="9080533" y="2276719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E104-1EE2-44FC-3B09-C8F23663211A}"/>
              </a:ext>
            </a:extLst>
          </p:cNvPr>
          <p:cNvGrpSpPr/>
          <p:nvPr/>
        </p:nvGrpSpPr>
        <p:grpSpPr>
          <a:xfrm>
            <a:off x="8568055" y="2706640"/>
            <a:ext cx="1250442" cy="1456805"/>
            <a:chOff x="1838378" y="3905827"/>
            <a:chExt cx="1250442" cy="14568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898608-FBE5-8644-40A4-8C0C8AD202FC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Judy</a:t>
              </a:r>
            </a:p>
            <a:p>
              <a:pPr algn="ctr"/>
              <a:r>
                <a:rPr lang="en-US" sz="1050" dirty="0"/>
                <a:t>Director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606A95-C6F4-2D1B-CA5E-6DBBEE0F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8B0024-90B4-B50E-CD81-9D637E2D93F8}"/>
              </a:ext>
            </a:extLst>
          </p:cNvPr>
          <p:cNvGrpSpPr/>
          <p:nvPr/>
        </p:nvGrpSpPr>
        <p:grpSpPr>
          <a:xfrm>
            <a:off x="9711067" y="2719247"/>
            <a:ext cx="1168177" cy="1444198"/>
            <a:chOff x="3212501" y="3918434"/>
            <a:chExt cx="1168177" cy="14441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08215B-764B-3615-D64C-9342290EC7E8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Brittani</a:t>
              </a:r>
            </a:p>
            <a:p>
              <a:pPr algn="ctr"/>
              <a:r>
                <a:rPr lang="en-US" sz="1050" dirty="0"/>
                <a:t>New Hire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D58E77B-A40B-E99C-A5D3-FD8685EC3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83CE46-1D53-3E86-F427-F4F0C013123C}"/>
              </a:ext>
            </a:extLst>
          </p:cNvPr>
          <p:cNvSpPr txBox="1"/>
          <p:nvPr/>
        </p:nvSpPr>
        <p:spPr>
          <a:xfrm>
            <a:off x="10825962" y="3760554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Mehedi</a:t>
            </a:r>
          </a:p>
          <a:p>
            <a:pPr algn="ctr"/>
            <a:r>
              <a:rPr lang="en-US" sz="1050" dirty="0"/>
              <a:t>Senior Manager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7E36E9-67D7-268D-43BA-87C3A87A36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8022" y="2719247"/>
            <a:ext cx="1028700" cy="1028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BD9D8A-AAAE-17F5-EEB0-0690A0B43ACD}"/>
              </a:ext>
            </a:extLst>
          </p:cNvPr>
          <p:cNvSpPr txBox="1"/>
          <p:nvPr/>
        </p:nvSpPr>
        <p:spPr>
          <a:xfrm>
            <a:off x="9160014" y="528045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Inger</a:t>
            </a:r>
          </a:p>
          <a:p>
            <a:pPr algn="ctr"/>
            <a:r>
              <a:rPr lang="en-US" sz="1050" dirty="0"/>
              <a:t>Judy’s VP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C09F4F-AA6F-6679-9F26-5B937765C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074" y="4239146"/>
            <a:ext cx="1028700" cy="1028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E326313-1174-19CC-E67D-D8D99E2F798C}"/>
              </a:ext>
            </a:extLst>
          </p:cNvPr>
          <p:cNvSpPr txBox="1"/>
          <p:nvPr/>
        </p:nvSpPr>
        <p:spPr>
          <a:xfrm>
            <a:off x="10286722" y="528045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Jason</a:t>
            </a:r>
          </a:p>
          <a:p>
            <a:pPr algn="ctr"/>
            <a:r>
              <a:rPr lang="en-US" sz="1050" dirty="0"/>
              <a:t>Brittani’s Colleague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C40DC2-B442-E1E4-35C5-7B781D75BC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8782" y="4239146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3: All About You </a:t>
            </a:r>
            <a:r>
              <a:rPr lang="en-US" sz="1400" dirty="0"/>
              <a:t>(Part Two)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B411FB-3022-CBE6-DADF-214A23AF0D21}"/>
              </a:ext>
            </a:extLst>
          </p:cNvPr>
          <p:cNvSpPr txBox="1"/>
          <p:nvPr/>
        </p:nvSpPr>
        <p:spPr>
          <a:xfrm>
            <a:off x="9396880" y="35429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3BDC3C-9931-4BF7-EBED-C445F54D764D}"/>
              </a:ext>
            </a:extLst>
          </p:cNvPr>
          <p:cNvGrpSpPr/>
          <p:nvPr/>
        </p:nvGrpSpPr>
        <p:grpSpPr>
          <a:xfrm>
            <a:off x="9463299" y="968222"/>
            <a:ext cx="1250442" cy="1456805"/>
            <a:chOff x="1838378" y="3905827"/>
            <a:chExt cx="1250442" cy="145680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B7478D-DC79-BA85-B1C1-5CDE861281EF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Judy</a:t>
              </a:r>
            </a:p>
            <a:p>
              <a:pPr algn="ctr"/>
              <a:r>
                <a:rPr lang="en-US" sz="1050" dirty="0"/>
                <a:t>Director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445E1A0-8019-8D89-C7E4-8C9323CC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FC33AF-C8AC-E3A0-F1B9-2088C6E2E318}"/>
              </a:ext>
            </a:extLst>
          </p:cNvPr>
          <p:cNvGrpSpPr/>
          <p:nvPr/>
        </p:nvGrpSpPr>
        <p:grpSpPr>
          <a:xfrm>
            <a:off x="10606311" y="980829"/>
            <a:ext cx="1168177" cy="1444198"/>
            <a:chOff x="3212501" y="3918434"/>
            <a:chExt cx="1168177" cy="144419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A3A698-AED0-EBC9-E181-A011C2C86547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Brittani</a:t>
              </a:r>
            </a:p>
            <a:p>
              <a:pPr algn="ctr"/>
              <a:r>
                <a:rPr lang="en-US" sz="1050" dirty="0"/>
                <a:t>New Hire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4964B74-6165-8527-35CB-FB6B196C3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6779EC3-3F46-2ECD-F95A-AC0543D8437F}"/>
              </a:ext>
            </a:extLst>
          </p:cNvPr>
          <p:cNvSpPr txBox="1"/>
          <p:nvPr/>
        </p:nvSpPr>
        <p:spPr>
          <a:xfrm>
            <a:off x="9470042" y="356052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Mehedi</a:t>
            </a:r>
          </a:p>
          <a:p>
            <a:pPr algn="ctr"/>
            <a:r>
              <a:rPr lang="en-US" sz="1050" dirty="0"/>
              <a:t>Senior Manager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7F286BE-4504-3C9E-9E01-7D68276DB1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102" y="2519219"/>
            <a:ext cx="1028700" cy="1028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FA8C17-3D49-5CBF-8B33-736BCCA73C78}"/>
              </a:ext>
            </a:extLst>
          </p:cNvPr>
          <p:cNvSpPr txBox="1"/>
          <p:nvPr/>
        </p:nvSpPr>
        <p:spPr>
          <a:xfrm>
            <a:off x="10599491" y="355068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Inger</a:t>
            </a:r>
          </a:p>
          <a:p>
            <a:pPr algn="ctr"/>
            <a:r>
              <a:rPr lang="en-US" sz="1050" dirty="0"/>
              <a:t>Judy’s VP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74C5BD5-B0CC-5FBE-803D-C44F86FB3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1551" y="2509379"/>
            <a:ext cx="1028700" cy="10287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EB83E54-9736-6346-C4BB-0A61429CD614}"/>
              </a:ext>
            </a:extLst>
          </p:cNvPr>
          <p:cNvSpPr txBox="1"/>
          <p:nvPr/>
        </p:nvSpPr>
        <p:spPr>
          <a:xfrm>
            <a:off x="9482131" y="5097715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Jason</a:t>
            </a:r>
          </a:p>
          <a:p>
            <a:pPr algn="ctr"/>
            <a:r>
              <a:rPr lang="en-US" sz="1050" dirty="0"/>
              <a:t>Brittani’s Colleague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9196FFE-3439-DFB7-7C1C-923AB05636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91" y="4056408"/>
            <a:ext cx="1028700" cy="1028700"/>
          </a:xfrm>
          <a:prstGeom prst="rect">
            <a:avLst/>
          </a:prstGeom>
        </p:spPr>
      </p:pic>
      <p:pic>
        <p:nvPicPr>
          <p:cNvPr id="2" name="eat24-3-b-lo-res">
            <a:hlinkClick r:id="" action="ppaction://media"/>
            <a:extLst>
              <a:ext uri="{FF2B5EF4-FFF2-40B4-BE49-F238E27FC236}">
                <a16:creationId xmlns:a16="http://schemas.microsoft.com/office/drawing/2014/main" id="{2632812F-F73E-8940-ABB4-BA1AC2B9C9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312" y="968221"/>
            <a:ext cx="8637291" cy="48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0E5069-B467-45A6-87D7-0228AE33C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FC0646-89BE-470A-8320-5D8179C79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538FE1-0075-4437-A80A-8E9316D80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5A5BFA-2C28-4D70-AE02-1C90F6111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444DEC-02C1-4FF2-A675-A01A302E5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AC060A8-9E14-4808-9B5B-73FE4F81688E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2C928F-4CAB-4268-A3FC-9A92F787F3A0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E46378-FFFD-49D5-9CB0-B49ADA6DD57C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4D9AF1-619A-4FFA-BDCC-ECF3BB7B5CBB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16619A-9B76-4E1B-A170-0705545B017F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D2CEE391-1E36-0CFF-BDA8-DDCEBED143AE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How could this scenario end?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dirty="0"/>
              <a:t>We encourage employees to become involved in their local communities, and expect respectful conduct towards one another in workplace.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24C07E-DA26-C463-4A9B-1AFBEEE7C940}"/>
              </a:ext>
            </a:extLst>
          </p:cNvPr>
          <p:cNvSpPr txBox="1"/>
          <p:nvPr/>
        </p:nvSpPr>
        <p:spPr>
          <a:xfrm>
            <a:off x="9396880" y="35429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F02466-415B-E716-A6BF-2460F1917205}"/>
              </a:ext>
            </a:extLst>
          </p:cNvPr>
          <p:cNvGrpSpPr/>
          <p:nvPr/>
        </p:nvGrpSpPr>
        <p:grpSpPr>
          <a:xfrm>
            <a:off x="9463299" y="968222"/>
            <a:ext cx="1250442" cy="1456805"/>
            <a:chOff x="1838378" y="3905827"/>
            <a:chExt cx="1250442" cy="145680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645511-5CEF-18AF-FA0D-5A74041138AE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Judy</a:t>
              </a:r>
            </a:p>
            <a:p>
              <a:pPr algn="ctr"/>
              <a:r>
                <a:rPr lang="en-US" sz="1050" dirty="0"/>
                <a:t>Director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3F7777-7B1C-0D95-68CA-1D6A8BD8D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DFE20A-7386-A0BA-7078-88E29CCD3FEC}"/>
              </a:ext>
            </a:extLst>
          </p:cNvPr>
          <p:cNvGrpSpPr/>
          <p:nvPr/>
        </p:nvGrpSpPr>
        <p:grpSpPr>
          <a:xfrm>
            <a:off x="10606311" y="980829"/>
            <a:ext cx="1168177" cy="1444198"/>
            <a:chOff x="3212501" y="3918434"/>
            <a:chExt cx="1168177" cy="144419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7B4CD5-05A3-6F87-9309-17477F1C4D41}"/>
                </a:ext>
              </a:extLst>
            </p:cNvPr>
            <p:cNvSpPr txBox="1"/>
            <p:nvPr/>
          </p:nvSpPr>
          <p:spPr>
            <a:xfrm>
              <a:off x="3212501" y="4947134"/>
              <a:ext cx="11681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Brittani</a:t>
              </a:r>
            </a:p>
            <a:p>
              <a:pPr algn="ctr"/>
              <a:r>
                <a:rPr lang="en-US" sz="1050" dirty="0"/>
                <a:t>New Hire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2B92C22-FEE8-2321-06A4-FF729578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FC5470F-8B79-8076-DD24-F93896C6400F}"/>
              </a:ext>
            </a:extLst>
          </p:cNvPr>
          <p:cNvSpPr txBox="1"/>
          <p:nvPr/>
        </p:nvSpPr>
        <p:spPr>
          <a:xfrm>
            <a:off x="9470042" y="356052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Mehedi</a:t>
            </a:r>
          </a:p>
          <a:p>
            <a:pPr algn="ctr"/>
            <a:r>
              <a:rPr lang="en-US" sz="1050" dirty="0"/>
              <a:t>Senior Manager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A38C6BA-8E98-55F6-D3A5-3F12EA39C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102" y="2519219"/>
            <a:ext cx="1028700" cy="1028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1ECD07F-7E39-7A49-7738-1EB8677A0DC4}"/>
              </a:ext>
            </a:extLst>
          </p:cNvPr>
          <p:cNvSpPr txBox="1"/>
          <p:nvPr/>
        </p:nvSpPr>
        <p:spPr>
          <a:xfrm>
            <a:off x="10599491" y="355068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Inger</a:t>
            </a:r>
          </a:p>
          <a:p>
            <a:pPr algn="ctr"/>
            <a:r>
              <a:rPr lang="en-US" sz="1050" dirty="0"/>
              <a:t>Judy’s VP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8086392-98AA-683E-B858-51F0E40F04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1551" y="2509379"/>
            <a:ext cx="1028700" cy="10287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9F01BBE-FA34-C56D-15CC-70D560D655D8}"/>
              </a:ext>
            </a:extLst>
          </p:cNvPr>
          <p:cNvSpPr txBox="1"/>
          <p:nvPr/>
        </p:nvSpPr>
        <p:spPr>
          <a:xfrm>
            <a:off x="9482131" y="5097715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Jason</a:t>
            </a:r>
          </a:p>
          <a:p>
            <a:pPr algn="ctr"/>
            <a:r>
              <a:rPr lang="en-US" sz="1050" dirty="0"/>
              <a:t>Brittani’s Colleague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D00D781-48BD-8D29-D4B8-1BD9AD624B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91" y="4056408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254</Words>
  <Application>Microsoft Office PowerPoint</Application>
  <PresentationFormat>Widescreen</PresentationFormat>
  <Paragraphs>87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3: All About You  Judy’s impressed with new hire Brittani until she sees her social media posts. Judy takes aggressive action.  </vt:lpstr>
      <vt:lpstr>Case 3: All About You (Part One)</vt:lpstr>
      <vt:lpstr>Voicing Values Discussion</vt:lpstr>
      <vt:lpstr>Case 3: All About You (Part Two)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Unrestricted, template; Official; PowerPoint</cp:keywords>
  <cp:lastModifiedBy>Ed Aborn</cp:lastModifiedBy>
  <cp:revision>72</cp:revision>
  <dcterms:created xsi:type="dcterms:W3CDTF">2018-09-19T12:19:03Z</dcterms:created>
  <dcterms:modified xsi:type="dcterms:W3CDTF">2024-04-15T22:49:07Z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MSIP_Label_502bc7c3-f152-4da1-98bd-f7a1bebdf752_Enabled">
    <vt:lpwstr>true</vt:lpwstr>
  </property>
  <property fmtid="{D5CDD505-2E9C-101B-9397-08002B2CF9AE}" pid="18" name="MSIP_Label_502bc7c3-f152-4da1-98bd-f7a1bebdf752_SetDate">
    <vt:lpwstr>2024-04-10T18:10:21Z</vt:lpwstr>
  </property>
  <property fmtid="{D5CDD505-2E9C-101B-9397-08002B2CF9AE}" pid="19" name="MSIP_Label_502bc7c3-f152-4da1-98bd-f7a1bebdf752_Method">
    <vt:lpwstr>Privileged</vt:lpwstr>
  </property>
  <property fmtid="{D5CDD505-2E9C-101B-9397-08002B2CF9AE}" pid="20" name="MSIP_Label_502bc7c3-f152-4da1-98bd-f7a1bebdf752_Name">
    <vt:lpwstr>Unrestricted</vt:lpwstr>
  </property>
  <property fmtid="{D5CDD505-2E9C-101B-9397-08002B2CF9AE}" pid="21" name="MSIP_Label_502bc7c3-f152-4da1-98bd-f7a1bebdf752_SiteId">
    <vt:lpwstr>b18f006c-b0fc-467d-b23a-a35b5695b5dc</vt:lpwstr>
  </property>
  <property fmtid="{D5CDD505-2E9C-101B-9397-08002B2CF9AE}" pid="22" name="MSIP_Label_502bc7c3-f152-4da1-98bd-f7a1bebdf752_ActionId">
    <vt:lpwstr>d3e2b80b-8791-4a7a-a25a-76c775b152fe</vt:lpwstr>
  </property>
  <property fmtid="{D5CDD505-2E9C-101B-9397-08002B2CF9AE}" pid="23" name="MSIP_Label_502bc7c3-f152-4da1-98bd-f7a1bebdf752_ContentBits">
    <vt:lpwstr>0</vt:lpwstr>
  </property>
</Properties>
</file>