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25A256-B110-C06F-30B9-CAEE0E3959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6350763"/>
            <a:ext cx="2314098" cy="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5"/>
            <a:ext cx="5888336" cy="2059716"/>
          </a:xfrm>
        </p:spPr>
        <p:txBody>
          <a:bodyPr/>
          <a:lstStyle/>
          <a:p>
            <a:pPr algn="l"/>
            <a:r>
              <a:rPr lang="en-US" sz="3200" b="1" dirty="0"/>
              <a:t>Case 4: Not My Model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/>
              <a:t>Faye uses open source software without following testing protocols. A surprise customer visit doesn’t go well.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1900810" y="4001762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06C6E3-5917-4815-A032-9748211D532D}"/>
              </a:ext>
            </a:extLst>
          </p:cNvPr>
          <p:cNvGrpSpPr/>
          <p:nvPr/>
        </p:nvGrpSpPr>
        <p:grpSpPr>
          <a:xfrm>
            <a:off x="723181" y="4444944"/>
            <a:ext cx="1250442" cy="1618388"/>
            <a:chOff x="1838378" y="3905827"/>
            <a:chExt cx="1250442" cy="1618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D578F-CD8F-4421-B8DA-C6F59D39BCCD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Faye</a:t>
              </a:r>
            </a:p>
            <a:p>
              <a:pPr algn="ctr"/>
              <a:r>
                <a:rPr lang="en-US" sz="1050" dirty="0"/>
                <a:t>Recent Hire;</a:t>
              </a:r>
              <a:br>
                <a:rPr lang="en-US" sz="1050" dirty="0"/>
              </a:br>
              <a:r>
                <a:rPr lang="en-US" sz="1050" dirty="0"/>
                <a:t>AI Expert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A2964-C0BE-4281-9519-ACBFF575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454032-6F2C-48C2-9C6C-F709E38E8556}"/>
              </a:ext>
            </a:extLst>
          </p:cNvPr>
          <p:cNvGrpSpPr/>
          <p:nvPr/>
        </p:nvGrpSpPr>
        <p:grpSpPr>
          <a:xfrm>
            <a:off x="1906385" y="4457551"/>
            <a:ext cx="1168177" cy="1605781"/>
            <a:chOff x="3212501" y="3918434"/>
            <a:chExt cx="1168177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BF09C-37C1-4FC0-8054-554B4827DBD4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/>
                <a:t>Software Engineer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65EF3C-53C8-4B18-92C9-E74DED8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AE0E7C-8E7A-4E76-81F4-339DA8D054E0}"/>
              </a:ext>
            </a:extLst>
          </p:cNvPr>
          <p:cNvSpPr txBox="1"/>
          <p:nvPr/>
        </p:nvSpPr>
        <p:spPr>
          <a:xfrm>
            <a:off x="3068041" y="5496091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Ryan</a:t>
            </a:r>
          </a:p>
          <a:p>
            <a:pPr algn="ctr"/>
            <a:r>
              <a:rPr lang="en-US" sz="1050" dirty="0"/>
              <a:t>Program Manager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00E687-8CA6-48F4-A67E-405B12AF4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0101" y="4454784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B7BC32-ED31-4B95-AFA7-0606DED14225}"/>
              </a:ext>
            </a:extLst>
          </p:cNvPr>
          <p:cNvSpPr txBox="1"/>
          <p:nvPr/>
        </p:nvSpPr>
        <p:spPr>
          <a:xfrm>
            <a:off x="4237682" y="5486251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Gabe</a:t>
            </a:r>
          </a:p>
          <a:p>
            <a:pPr algn="ctr"/>
            <a:r>
              <a:rPr lang="en-US" sz="1050" dirty="0"/>
              <a:t>Customer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F09982-D90A-4B9A-94F4-81F49525A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742" y="4444944"/>
            <a:ext cx="1028700" cy="10287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125F40F-6DC5-37CD-DB0D-804D4FD6BE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65" y="1440566"/>
            <a:ext cx="5352576" cy="43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4: Not My Model </a:t>
            </a:r>
            <a:r>
              <a:rPr lang="en-US" sz="1400" dirty="0"/>
              <a:t>(Part One)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F17523-19B8-42F7-90B2-34626823C2BC}"/>
              </a:ext>
            </a:extLst>
          </p:cNvPr>
          <p:cNvSpPr txBox="1"/>
          <p:nvPr/>
        </p:nvSpPr>
        <p:spPr>
          <a:xfrm>
            <a:off x="9396880" y="35429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E9EAF2C-C30C-A2EB-1CF7-6820EDF11942}"/>
              </a:ext>
            </a:extLst>
          </p:cNvPr>
          <p:cNvGrpSpPr/>
          <p:nvPr/>
        </p:nvGrpSpPr>
        <p:grpSpPr>
          <a:xfrm>
            <a:off x="9389160" y="929723"/>
            <a:ext cx="1250442" cy="1618388"/>
            <a:chOff x="1838378" y="3905827"/>
            <a:chExt cx="1250442" cy="16183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4467A6-2BFE-C8E2-CCFE-DE87B98EA162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Faye</a:t>
              </a:r>
            </a:p>
            <a:p>
              <a:pPr algn="ctr"/>
              <a:r>
                <a:rPr lang="en-US" sz="1050" dirty="0"/>
                <a:t>Recent Hire;</a:t>
              </a:r>
              <a:br>
                <a:rPr lang="en-US" sz="1050" dirty="0"/>
              </a:br>
              <a:r>
                <a:rPr lang="en-US" sz="1050" dirty="0"/>
                <a:t>AI Expert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0A0AAF8-010E-DE4F-ACFE-39361BCED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FE652A-B51A-58AC-A3C4-5B33FEF03353}"/>
              </a:ext>
            </a:extLst>
          </p:cNvPr>
          <p:cNvGrpSpPr/>
          <p:nvPr/>
        </p:nvGrpSpPr>
        <p:grpSpPr>
          <a:xfrm>
            <a:off x="10572364" y="942330"/>
            <a:ext cx="1168177" cy="1605781"/>
            <a:chOff x="3212501" y="3918434"/>
            <a:chExt cx="1168177" cy="16057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ABFFA5-EC45-DDF0-29AE-079B2E5B2F27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/>
                <a:t>Software Engineer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AD925BC-1189-3752-481A-915DF5A4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0DDD22-E01A-8B35-D486-4D29A4FE379F}"/>
              </a:ext>
            </a:extLst>
          </p:cNvPr>
          <p:cNvSpPr txBox="1"/>
          <p:nvPr/>
        </p:nvSpPr>
        <p:spPr>
          <a:xfrm>
            <a:off x="9433799" y="3677340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Ryan</a:t>
            </a:r>
          </a:p>
          <a:p>
            <a:pPr algn="ctr"/>
            <a:r>
              <a:rPr lang="en-US" sz="1050" dirty="0"/>
              <a:t>Program Manager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8E8A232-DF65-093E-6692-97F3854E7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859" y="2636033"/>
            <a:ext cx="1028700" cy="1028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97578E-BE28-CC91-F340-E7CEC3BEDE4C}"/>
              </a:ext>
            </a:extLst>
          </p:cNvPr>
          <p:cNvSpPr txBox="1"/>
          <p:nvPr/>
        </p:nvSpPr>
        <p:spPr>
          <a:xfrm>
            <a:off x="10603440" y="366750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Gabe</a:t>
            </a:r>
          </a:p>
          <a:p>
            <a:pPr algn="ctr"/>
            <a:r>
              <a:rPr lang="en-US" sz="1050" dirty="0"/>
              <a:t>Customer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CDA2300-25BF-861C-F9C5-2EBD4C9A8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00" y="2626193"/>
            <a:ext cx="1028700" cy="1028700"/>
          </a:xfrm>
          <a:prstGeom prst="rect">
            <a:avLst/>
          </a:prstGeom>
        </p:spPr>
      </p:pic>
      <p:pic>
        <p:nvPicPr>
          <p:cNvPr id="39" name="eat24-4-a-lo-res">
            <a:hlinkClick r:id="" action="ppaction://media"/>
            <a:extLst>
              <a:ext uri="{FF2B5EF4-FFF2-40B4-BE49-F238E27FC236}">
                <a16:creationId xmlns:a16="http://schemas.microsoft.com/office/drawing/2014/main" id="{DE245FA7-AD49-D553-68B9-4418FBB49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800" y="942330"/>
            <a:ext cx="8515424" cy="47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7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Voicing Values Discussion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A1B9AB-B5B9-4B26-A140-3222D60D0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1B8E4D-541C-45F3-AD29-0098FB1CA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5FB436-F0EA-49C0-A902-F3F6B25D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4CB0A6-1D00-445E-9502-ED14F2A0D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0F0C2A-5412-4EB3-B1DC-68295B125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BB577F-B891-4BAA-ACA4-2DFACA8E255A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56424-590C-40DB-B1FB-14892247E1FA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848B90-43A9-4F62-8A6A-3EA20FB40A7C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3C9E9D-0125-44B0-B695-0F7EA7EFE0DC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8E8756-3ADA-4CBB-B402-696C7D1869E9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D618160-7474-F5A8-83F5-6AC0A33F6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507601"/>
            <a:ext cx="7264632" cy="1138449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4: Not My Model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Program Integrity, Ethics &amp; Artificial Intelligence, Customer Relations,</a:t>
            </a:r>
            <a:b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Gifts &amp; Business Courtesies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4CF8A-3BF8-8E54-EC61-235F02FAA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474" y="218367"/>
            <a:ext cx="3107856" cy="1982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B8304C-6E43-FF5D-90D8-EA6CB266BDE7}"/>
              </a:ext>
            </a:extLst>
          </p:cNvPr>
          <p:cNvSpPr txBox="1"/>
          <p:nvPr/>
        </p:nvSpPr>
        <p:spPr>
          <a:xfrm>
            <a:off x="9161037" y="358604"/>
            <a:ext cx="262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Faye uses open source software without following testing protocols. A surprise customer visit doesn’t</a:t>
            </a:r>
            <a:br>
              <a:rPr lang="en-US" sz="1200" dirty="0"/>
            </a:br>
            <a:r>
              <a:rPr lang="en-US" sz="1200" dirty="0"/>
              <a:t>go well.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172ECA-244D-BD42-6E49-5EEBF9FCBC90}"/>
              </a:ext>
            </a:extLst>
          </p:cNvPr>
          <p:cNvSpPr txBox="1"/>
          <p:nvPr/>
        </p:nvSpPr>
        <p:spPr>
          <a:xfrm>
            <a:off x="934753" y="2829432"/>
            <a:ext cx="7124026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(VOV) techniques could help resolve these issues?</a:t>
            </a:r>
          </a:p>
          <a:p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650274-6E5B-30B9-4B02-E2B49DE95ACA}"/>
              </a:ext>
            </a:extLst>
          </p:cNvPr>
          <p:cNvSpPr txBox="1"/>
          <p:nvPr/>
        </p:nvSpPr>
        <p:spPr>
          <a:xfrm>
            <a:off x="9281573" y="2063289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DBD075A-00D9-1663-7F49-0F1472156A1B}"/>
              </a:ext>
            </a:extLst>
          </p:cNvPr>
          <p:cNvGrpSpPr/>
          <p:nvPr/>
        </p:nvGrpSpPr>
        <p:grpSpPr>
          <a:xfrm>
            <a:off x="9273853" y="2638719"/>
            <a:ext cx="1250442" cy="1618388"/>
            <a:chOff x="1838378" y="3905827"/>
            <a:chExt cx="1250442" cy="161838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1C46679-B751-40D2-0130-1F5463727055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Faye</a:t>
              </a:r>
            </a:p>
            <a:p>
              <a:pPr algn="ctr"/>
              <a:r>
                <a:rPr lang="en-US" sz="1050" dirty="0"/>
                <a:t>Recent Hire;</a:t>
              </a:r>
              <a:br>
                <a:rPr lang="en-US" sz="1050" dirty="0"/>
              </a:br>
              <a:r>
                <a:rPr lang="en-US" sz="1050" dirty="0"/>
                <a:t>AI Expert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3654099-AD17-8298-2BFE-3AE3B2F41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566A4A-25B2-7FFD-08FE-9EB211D8A735}"/>
              </a:ext>
            </a:extLst>
          </p:cNvPr>
          <p:cNvGrpSpPr/>
          <p:nvPr/>
        </p:nvGrpSpPr>
        <p:grpSpPr>
          <a:xfrm>
            <a:off x="10457057" y="2651326"/>
            <a:ext cx="1168177" cy="1605781"/>
            <a:chOff x="3212501" y="3918434"/>
            <a:chExt cx="1168177" cy="160578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D6F776-9255-2ECC-2CEA-ACBA3F482EB9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/>
                <a:t>Software Engineer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EA3D53D-2469-8632-E86F-CEBD7E3B0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5068F6C-3D32-8487-4680-4DB5F8E5EED1}"/>
              </a:ext>
            </a:extLst>
          </p:cNvPr>
          <p:cNvSpPr txBox="1"/>
          <p:nvPr/>
        </p:nvSpPr>
        <p:spPr>
          <a:xfrm>
            <a:off x="9318492" y="5386336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Ryan</a:t>
            </a:r>
          </a:p>
          <a:p>
            <a:pPr algn="ctr"/>
            <a:r>
              <a:rPr lang="en-US" sz="1050" dirty="0"/>
              <a:t>Program Manager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6BEC8A8-3AD4-6984-00A1-A0EF43E82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0552" y="4345029"/>
            <a:ext cx="1028700" cy="10287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4A350A4-E49D-1578-397B-0F38A43D7F0E}"/>
              </a:ext>
            </a:extLst>
          </p:cNvPr>
          <p:cNvSpPr txBox="1"/>
          <p:nvPr/>
        </p:nvSpPr>
        <p:spPr>
          <a:xfrm>
            <a:off x="10488133" y="537649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Gabe</a:t>
            </a:r>
          </a:p>
          <a:p>
            <a:pPr algn="ctr"/>
            <a:r>
              <a:rPr lang="en-US" sz="1050" dirty="0"/>
              <a:t>Customer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4220D6-1883-B857-672A-8C476CE58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0193" y="4335189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4: Not My Model </a:t>
            </a:r>
            <a:r>
              <a:rPr lang="en-US" sz="1400" dirty="0"/>
              <a:t>(Part Two)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B69EE5-8256-A6CB-7015-9EDDBA0163A3}"/>
              </a:ext>
            </a:extLst>
          </p:cNvPr>
          <p:cNvSpPr txBox="1"/>
          <p:nvPr/>
        </p:nvSpPr>
        <p:spPr>
          <a:xfrm>
            <a:off x="9396880" y="35429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857953C-DCAE-1FB2-FCFA-61A8C24B83A9}"/>
              </a:ext>
            </a:extLst>
          </p:cNvPr>
          <p:cNvGrpSpPr/>
          <p:nvPr/>
        </p:nvGrpSpPr>
        <p:grpSpPr>
          <a:xfrm>
            <a:off x="9389160" y="929723"/>
            <a:ext cx="1250442" cy="1618388"/>
            <a:chOff x="1838378" y="3905827"/>
            <a:chExt cx="1250442" cy="161838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CF33F1-F071-D224-4356-45CF11B73571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Faye</a:t>
              </a:r>
            </a:p>
            <a:p>
              <a:pPr algn="ctr"/>
              <a:r>
                <a:rPr lang="en-US" sz="1050" dirty="0"/>
                <a:t>Recent Hire;</a:t>
              </a:r>
              <a:br>
                <a:rPr lang="en-US" sz="1050" dirty="0"/>
              </a:br>
              <a:r>
                <a:rPr lang="en-US" sz="1050" dirty="0"/>
                <a:t>AI Expert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66393DE-1405-77E0-B70D-B2D5D16DF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7A9D01-D4A9-E836-F455-05CF4425F61B}"/>
              </a:ext>
            </a:extLst>
          </p:cNvPr>
          <p:cNvGrpSpPr/>
          <p:nvPr/>
        </p:nvGrpSpPr>
        <p:grpSpPr>
          <a:xfrm>
            <a:off x="10572364" y="942330"/>
            <a:ext cx="1168177" cy="1605781"/>
            <a:chOff x="3212501" y="3918434"/>
            <a:chExt cx="1168177" cy="160578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6022F4-8854-0D93-83F9-87D01E3CA84B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/>
                <a:t>Software Engineer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A91D128-94E7-D053-6A2C-D6EFEC7C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66E9B7E-F251-8177-C08A-7D54112F2ADB}"/>
              </a:ext>
            </a:extLst>
          </p:cNvPr>
          <p:cNvSpPr txBox="1"/>
          <p:nvPr/>
        </p:nvSpPr>
        <p:spPr>
          <a:xfrm>
            <a:off x="9433799" y="3677340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Ryan</a:t>
            </a:r>
          </a:p>
          <a:p>
            <a:pPr algn="ctr"/>
            <a:r>
              <a:rPr lang="en-US" sz="1050" dirty="0"/>
              <a:t>Program Manager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6BF6DBA-1136-AC1C-1735-5CED83727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859" y="2636033"/>
            <a:ext cx="1028700" cy="10287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C22BCC8-E8EF-0A52-F4FA-4883ECA62B18}"/>
              </a:ext>
            </a:extLst>
          </p:cNvPr>
          <p:cNvSpPr txBox="1"/>
          <p:nvPr/>
        </p:nvSpPr>
        <p:spPr>
          <a:xfrm>
            <a:off x="10603440" y="366750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Gabe</a:t>
            </a:r>
          </a:p>
          <a:p>
            <a:pPr algn="ctr"/>
            <a:r>
              <a:rPr lang="en-US" sz="1050" dirty="0"/>
              <a:t>Customer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5CD2730-6C8B-344B-44AA-4AAE679342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00" y="2626193"/>
            <a:ext cx="1028700" cy="1028700"/>
          </a:xfrm>
          <a:prstGeom prst="rect">
            <a:avLst/>
          </a:prstGeom>
        </p:spPr>
      </p:pic>
      <p:pic>
        <p:nvPicPr>
          <p:cNvPr id="54" name="eat24-4-b-lo-res">
            <a:hlinkClick r:id="" action="ppaction://media"/>
            <a:extLst>
              <a:ext uri="{FF2B5EF4-FFF2-40B4-BE49-F238E27FC236}">
                <a16:creationId xmlns:a16="http://schemas.microsoft.com/office/drawing/2014/main" id="{ED06E7CA-00E2-8FA3-04CD-BF57D23AB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1554" y="929722"/>
            <a:ext cx="8515423" cy="47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3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0E5069-B467-45A6-87D7-0228AE33C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FC0646-89BE-470A-8320-5D8179C79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538FE1-0075-4437-A80A-8E9316D80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5A5BFA-2C28-4D70-AE02-1C90F6111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444DEC-02C1-4FF2-A675-A01A302E5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AC060A8-9E14-4808-9B5B-73FE4F81688E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2C928F-4CAB-4268-A3FC-9A92F787F3A0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E46378-FFFD-49D5-9CB0-B49ADA6DD57C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4D9AF1-619A-4FFA-BDCC-ECF3BB7B5CBB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16619A-9B76-4E1B-A170-0705545B017F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D2CEE391-1E36-0CFF-BDA8-DDCEBED143AE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How could this scenario end?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dirty="0"/>
              <a:t>We can maintain our competitive edge while staying within the boundaries of our policies and protecting sensitive data and intellectual property.</a:t>
            </a:r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43BF0C-6740-3B2E-DF03-35E6787417B0}"/>
              </a:ext>
            </a:extLst>
          </p:cNvPr>
          <p:cNvSpPr txBox="1"/>
          <p:nvPr/>
        </p:nvSpPr>
        <p:spPr>
          <a:xfrm>
            <a:off x="9396880" y="35429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80FD10-FA91-5DCE-A491-D94A12D2F04A}"/>
              </a:ext>
            </a:extLst>
          </p:cNvPr>
          <p:cNvGrpSpPr/>
          <p:nvPr/>
        </p:nvGrpSpPr>
        <p:grpSpPr>
          <a:xfrm>
            <a:off x="9389160" y="929723"/>
            <a:ext cx="1250442" cy="1618388"/>
            <a:chOff x="1838378" y="3905827"/>
            <a:chExt cx="1250442" cy="161838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78E65-1785-2B7B-DB01-7F5DB519D493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Faye</a:t>
              </a:r>
            </a:p>
            <a:p>
              <a:pPr algn="ctr"/>
              <a:r>
                <a:rPr lang="en-US" sz="1050" dirty="0"/>
                <a:t>Recent Hire;</a:t>
              </a:r>
              <a:br>
                <a:rPr lang="en-US" sz="1050" dirty="0"/>
              </a:br>
              <a:r>
                <a:rPr lang="en-US" sz="1050" dirty="0"/>
                <a:t>AI Expert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8AE7191-7B29-B10F-1D0D-60C13B91E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E3D866-1EE8-26F7-2E34-6451602D6D63}"/>
              </a:ext>
            </a:extLst>
          </p:cNvPr>
          <p:cNvGrpSpPr/>
          <p:nvPr/>
        </p:nvGrpSpPr>
        <p:grpSpPr>
          <a:xfrm>
            <a:off x="10572364" y="942330"/>
            <a:ext cx="1168177" cy="1605781"/>
            <a:chOff x="3212501" y="3918434"/>
            <a:chExt cx="1168177" cy="160578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A35F59-1C91-C532-3905-5E2E4FE42337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/>
                <a:t>Software Engineer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84327F4-1747-5610-53C0-F1F9530C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F15EC75-75F3-850C-2309-0BBB9A4F2AFD}"/>
              </a:ext>
            </a:extLst>
          </p:cNvPr>
          <p:cNvSpPr txBox="1"/>
          <p:nvPr/>
        </p:nvSpPr>
        <p:spPr>
          <a:xfrm>
            <a:off x="9433799" y="3677340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Ryan</a:t>
            </a:r>
          </a:p>
          <a:p>
            <a:pPr algn="ctr"/>
            <a:r>
              <a:rPr lang="en-US" sz="1050" dirty="0"/>
              <a:t>Program Manager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5043ECC-2DB0-5E99-AC47-7930B338F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859" y="2636033"/>
            <a:ext cx="1028700" cy="10287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79750BF-2B29-BC3B-9769-C306B29152F6}"/>
              </a:ext>
            </a:extLst>
          </p:cNvPr>
          <p:cNvSpPr txBox="1"/>
          <p:nvPr/>
        </p:nvSpPr>
        <p:spPr>
          <a:xfrm>
            <a:off x="10603440" y="366750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Gabe</a:t>
            </a:r>
          </a:p>
          <a:p>
            <a:pPr algn="ctr"/>
            <a:r>
              <a:rPr lang="en-US" sz="1050" dirty="0"/>
              <a:t>Customer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AA01A64-58C5-E154-6368-27C4C93A3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00" y="2626193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268</Words>
  <Application>Microsoft Office PowerPoint</Application>
  <PresentationFormat>Widescreen</PresentationFormat>
  <Paragraphs>77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4: Not My Model  Faye uses open source software without following testing protocols. A surprise customer visit doesn’t go well.   </vt:lpstr>
      <vt:lpstr>Case 4: Not My Model (Part One)</vt:lpstr>
      <vt:lpstr>Voicing Values Discussion</vt:lpstr>
      <vt:lpstr>Case 4: Not My Model (Part Two)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Unrestricted, template; Official; PowerPoint</cp:keywords>
  <cp:lastModifiedBy>Ed Aborn</cp:lastModifiedBy>
  <cp:revision>72</cp:revision>
  <dcterms:created xsi:type="dcterms:W3CDTF">2018-09-19T12:19:03Z</dcterms:created>
  <dcterms:modified xsi:type="dcterms:W3CDTF">2024-04-15T22:49:25Z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MSIP_Label_502bc7c3-f152-4da1-98bd-f7a1bebdf752_Enabled">
    <vt:lpwstr>true</vt:lpwstr>
  </property>
  <property fmtid="{D5CDD505-2E9C-101B-9397-08002B2CF9AE}" pid="18" name="MSIP_Label_502bc7c3-f152-4da1-98bd-f7a1bebdf752_SetDate">
    <vt:lpwstr>2024-04-10T18:10:21Z</vt:lpwstr>
  </property>
  <property fmtid="{D5CDD505-2E9C-101B-9397-08002B2CF9AE}" pid="19" name="MSIP_Label_502bc7c3-f152-4da1-98bd-f7a1bebdf752_Method">
    <vt:lpwstr>Privileged</vt:lpwstr>
  </property>
  <property fmtid="{D5CDD505-2E9C-101B-9397-08002B2CF9AE}" pid="20" name="MSIP_Label_502bc7c3-f152-4da1-98bd-f7a1bebdf752_Name">
    <vt:lpwstr>Unrestricted</vt:lpwstr>
  </property>
  <property fmtid="{D5CDD505-2E9C-101B-9397-08002B2CF9AE}" pid="21" name="MSIP_Label_502bc7c3-f152-4da1-98bd-f7a1bebdf752_SiteId">
    <vt:lpwstr>b18f006c-b0fc-467d-b23a-a35b5695b5dc</vt:lpwstr>
  </property>
  <property fmtid="{D5CDD505-2E9C-101B-9397-08002B2CF9AE}" pid="22" name="MSIP_Label_502bc7c3-f152-4da1-98bd-f7a1bebdf752_ActionId">
    <vt:lpwstr>d3e2b80b-8791-4a7a-a25a-76c775b152fe</vt:lpwstr>
  </property>
  <property fmtid="{D5CDD505-2E9C-101B-9397-08002B2CF9AE}" pid="23" name="MSIP_Label_502bc7c3-f152-4da1-98bd-f7a1bebdf752_ContentBits">
    <vt:lpwstr>0</vt:lpwstr>
  </property>
</Properties>
</file>