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0"/>
  </p:notesMasterIdLst>
  <p:handoutMasterIdLst>
    <p:handoutMasterId r:id="rId11"/>
  </p:handoutMasterIdLst>
  <p:sldIdLst>
    <p:sldId id="284" r:id="rId5"/>
    <p:sldId id="292" r:id="rId6"/>
    <p:sldId id="289" r:id="rId7"/>
    <p:sldId id="286" r:id="rId8"/>
    <p:sldId id="29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4C4"/>
    <a:srgbClr val="002F6C"/>
    <a:srgbClr val="63666A"/>
    <a:srgbClr val="00A3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86432" autoAdjust="0"/>
  </p:normalViewPr>
  <p:slideViewPr>
    <p:cSldViewPr snapToGrid="0" showGuides="1">
      <p:cViewPr varScale="1">
        <p:scale>
          <a:sx n="95" d="100"/>
          <a:sy n="95" d="100"/>
        </p:scale>
        <p:origin x="31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1B0925-D018-4694-8BD2-B89F172BCC04}" type="datetimeFigureOut">
              <a:rPr lang="en-US" smtClean="0"/>
              <a:t>4/15/2024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51C376-EA5F-40EB-B5C9-F210D82C3856}" type="slidenum">
              <a:rPr lang="en-US" smtClean="0"/>
              <a:t>‹#›</a:t>
            </a:fld>
            <a:endParaRPr lang="en-US"/>
          </a:p>
        </p:txBody>
      </p:sp>
    </p:spTree>
    <p:extLst>
      <p:ext uri="{BB962C8B-B14F-4D97-AF65-F5344CB8AC3E}">
        <p14:creationId xmlns:p14="http://schemas.microsoft.com/office/powerpoint/2010/main" val="133688753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5D99-016A-414A-B5D0-2B391DB0FAA8}"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5F514-E216-4B0B-9B33-6FEA2EC08AD4}" type="slidenum">
              <a:rPr lang="en-US" smtClean="0"/>
              <a:t>‹#›</a:t>
            </a:fld>
            <a:endParaRPr lang="en-US"/>
          </a:p>
        </p:txBody>
      </p:sp>
    </p:spTree>
    <p:extLst>
      <p:ext uri="{BB962C8B-B14F-4D97-AF65-F5344CB8AC3E}">
        <p14:creationId xmlns:p14="http://schemas.microsoft.com/office/powerpoint/2010/main" val="34468886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a:p>
            <a:r>
              <a:rPr lang="en-US"/>
              <a:t>                             </a:t>
            </a:r>
          </a:p>
        </p:txBody>
      </p:sp>
      <p:sp>
        <p:nvSpPr>
          <p:cNvPr id="5" name="Footer Placeholder 4"/>
          <p:cNvSpPr>
            <a:spLocks noGrp="1"/>
          </p:cNvSpPr>
          <p:nvPr>
            <p:ph type="ftr" sz="quarter" idx="4"/>
          </p:nvPr>
        </p:nvSpPr>
        <p:spPr/>
        <p:txBody>
          <a:bodyPr/>
          <a:lstStyle/>
          <a:p>
            <a:r>
              <a:rPr lang="en-US"/>
              <a:t>                    </a:t>
            </a:r>
          </a:p>
        </p:txBody>
      </p:sp>
      <p:sp>
        <p:nvSpPr>
          <p:cNvPr id="6" name="Slide Number Placeholder 5"/>
          <p:cNvSpPr>
            <a:spLocks noGrp="1"/>
          </p:cNvSpPr>
          <p:nvPr>
            <p:ph type="sldNum" sz="quarter" idx="5"/>
          </p:nvPr>
        </p:nvSpPr>
        <p:spPr/>
        <p:txBody>
          <a:bodyPr/>
          <a:lstStyle/>
          <a:p>
            <a:fld id="{91F5F514-E216-4B0B-9B33-6FEA2EC08AD4}" type="slidenum">
              <a:rPr lang="en-US" smtClean="0"/>
              <a:t>1</a:t>
            </a:fld>
            <a:endParaRPr lang="en-US"/>
          </a:p>
        </p:txBody>
      </p:sp>
    </p:spTree>
    <p:extLst>
      <p:ext uri="{BB962C8B-B14F-4D97-AF65-F5344CB8AC3E}">
        <p14:creationId xmlns:p14="http://schemas.microsoft.com/office/powerpoint/2010/main" val="3585670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a:p>
            <a:r>
              <a:rPr lang="en-US"/>
              <a:t>           </a:t>
            </a:r>
          </a:p>
        </p:txBody>
      </p:sp>
      <p:sp>
        <p:nvSpPr>
          <p:cNvPr id="5" name="Footer Placeholder 4"/>
          <p:cNvSpPr>
            <a:spLocks noGrp="1"/>
          </p:cNvSpPr>
          <p:nvPr>
            <p:ph type="ftr" sz="quarter" idx="4"/>
          </p:nvPr>
        </p:nvSpPr>
        <p:spPr/>
        <p:txBody>
          <a:bodyPr/>
          <a:lstStyle/>
          <a:p>
            <a:r>
              <a:rPr lang="en-US"/>
              <a:t>        </a:t>
            </a:r>
          </a:p>
        </p:txBody>
      </p:sp>
      <p:sp>
        <p:nvSpPr>
          <p:cNvPr id="6" name="Slide Number Placeholder 5"/>
          <p:cNvSpPr>
            <a:spLocks noGrp="1"/>
          </p:cNvSpPr>
          <p:nvPr>
            <p:ph type="sldNum" sz="quarter" idx="5"/>
          </p:nvPr>
        </p:nvSpPr>
        <p:spPr/>
        <p:txBody>
          <a:bodyPr/>
          <a:lstStyle/>
          <a:p>
            <a:fld id="{91F5F514-E216-4B0B-9B33-6FEA2EC08AD4}" type="slidenum">
              <a:rPr lang="en-US" smtClean="0"/>
              <a:t>2</a:t>
            </a:fld>
            <a:endParaRPr lang="en-US"/>
          </a:p>
        </p:txBody>
      </p:sp>
    </p:spTree>
    <p:extLst>
      <p:ext uri="{BB962C8B-B14F-4D97-AF65-F5344CB8AC3E}">
        <p14:creationId xmlns:p14="http://schemas.microsoft.com/office/powerpoint/2010/main" val="2885820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a:p>
            <a:endParaRPr lang="en-US"/>
          </a:p>
        </p:txBody>
      </p:sp>
      <p:sp>
        <p:nvSpPr>
          <p:cNvPr id="5" name="Footer Placeholder 4"/>
          <p:cNvSpPr>
            <a:spLocks noGrp="1"/>
          </p:cNvSpPr>
          <p:nvPr>
            <p:ph type="ftr" sz="quarter" idx="4"/>
          </p:nvPr>
        </p:nvSpPr>
        <p:spPr/>
        <p:txBody>
          <a:bodyPr/>
          <a:lstStyle/>
          <a:p>
            <a:endParaRPr lang="en-US"/>
          </a:p>
          <a:p>
            <a:endParaRPr lang="en-US"/>
          </a:p>
        </p:txBody>
      </p:sp>
      <p:sp>
        <p:nvSpPr>
          <p:cNvPr id="6" name="Slide Number Placeholder 5"/>
          <p:cNvSpPr>
            <a:spLocks noGrp="1"/>
          </p:cNvSpPr>
          <p:nvPr>
            <p:ph type="sldNum" sz="quarter" idx="5"/>
          </p:nvPr>
        </p:nvSpPr>
        <p:spPr/>
        <p:txBody>
          <a:bodyPr/>
          <a:lstStyle/>
          <a:p>
            <a:fld id="{91F5F514-E216-4B0B-9B33-6FEA2EC08AD4}" type="slidenum">
              <a:rPr lang="en-US" smtClean="0"/>
              <a:t>4</a:t>
            </a:fld>
            <a:endParaRPr lang="en-US"/>
          </a:p>
        </p:txBody>
      </p:sp>
    </p:spTree>
    <p:extLst>
      <p:ext uri="{BB962C8B-B14F-4D97-AF65-F5344CB8AC3E}">
        <p14:creationId xmlns:p14="http://schemas.microsoft.com/office/powerpoint/2010/main" val="1188003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7" name="Text Placeholder 24"/>
          <p:cNvSpPr>
            <a:spLocks noGrp="1"/>
          </p:cNvSpPr>
          <p:nvPr>
            <p:ph type="body" sz="quarter" idx="12" hasCustomPrompt="1"/>
          </p:nvPr>
        </p:nvSpPr>
        <p:spPr>
          <a:xfrm>
            <a:off x="753989" y="4158597"/>
            <a:ext cx="10684021" cy="612333"/>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baseline="0">
                <a:solidFill>
                  <a:srgbClr val="002F6C"/>
                </a:solidFill>
                <a:latin typeface="Arial" panose="020B0604020202020204" pitchFamily="34" charset="0"/>
                <a:cs typeface="Arial" panose="020B0604020202020204" pitchFamily="34" charset="0"/>
              </a:defRPr>
            </a:lvl1pPr>
          </a:lstStyle>
          <a:p>
            <a:pPr lvl="0"/>
            <a:r>
              <a:rPr lang="en-US" dirty="0"/>
              <a:t>Presenter’s Full Name</a:t>
            </a:r>
            <a:br>
              <a:rPr lang="en-US" dirty="0"/>
            </a:br>
            <a:r>
              <a:rPr lang="en-US" dirty="0"/>
              <a:t>Job Title</a:t>
            </a:r>
          </a:p>
          <a:p>
            <a:pPr lvl="0"/>
            <a:endParaRPr lang="en-US" dirty="0"/>
          </a:p>
        </p:txBody>
      </p:sp>
      <p:sp>
        <p:nvSpPr>
          <p:cNvPr id="28" name="Text Placeholder 24"/>
          <p:cNvSpPr>
            <a:spLocks noGrp="1"/>
          </p:cNvSpPr>
          <p:nvPr>
            <p:ph type="body" sz="quarter" idx="13" hasCustomPrompt="1"/>
          </p:nvPr>
        </p:nvSpPr>
        <p:spPr>
          <a:xfrm>
            <a:off x="753989" y="3694076"/>
            <a:ext cx="10684021" cy="374650"/>
          </a:xfrm>
          <a:prstGeom prst="rect">
            <a:avLst/>
          </a:prstGeom>
        </p:spPr>
        <p:txBody>
          <a:bodyPr/>
          <a:lstStyle>
            <a:lvl1pPr marL="0" indent="0" algn="ctr">
              <a:buNone/>
              <a:defRPr sz="1800" b="0" baseline="0">
                <a:solidFill>
                  <a:srgbClr val="002F6C"/>
                </a:solidFill>
                <a:latin typeface="Arial" panose="020B0604020202020204" pitchFamily="34" charset="0"/>
                <a:cs typeface="Arial" panose="020B0604020202020204" pitchFamily="34" charset="0"/>
              </a:defRPr>
            </a:lvl1pPr>
          </a:lstStyle>
          <a:p>
            <a:pPr lvl="0"/>
            <a:r>
              <a:rPr lang="en-US" dirty="0"/>
              <a:t>Location/Date</a:t>
            </a:r>
          </a:p>
        </p:txBody>
      </p:sp>
      <p:sp>
        <p:nvSpPr>
          <p:cNvPr id="2" name="Title 1">
            <a:extLst>
              <a:ext uri="{FF2B5EF4-FFF2-40B4-BE49-F238E27FC236}">
                <a16:creationId xmlns:a16="http://schemas.microsoft.com/office/drawing/2014/main" id="{37B74125-F2D3-4455-9B62-BF3D58EFF6A5}"/>
              </a:ext>
            </a:extLst>
          </p:cNvPr>
          <p:cNvSpPr>
            <a:spLocks noGrp="1"/>
          </p:cNvSpPr>
          <p:nvPr>
            <p:ph type="title" hasCustomPrompt="1"/>
          </p:nvPr>
        </p:nvSpPr>
        <p:spPr>
          <a:xfrm>
            <a:off x="761388" y="2121732"/>
            <a:ext cx="10676622" cy="872779"/>
          </a:xfrm>
          <a:prstGeom prst="rect">
            <a:avLst/>
          </a:prstGeom>
        </p:spPr>
        <p:txBody>
          <a:bodyPr/>
          <a:lstStyle>
            <a:lvl1pPr algn="ctr">
              <a:defRPr sz="4000" b="0">
                <a:solidFill>
                  <a:srgbClr val="002F6C"/>
                </a:solidFill>
                <a:latin typeface="Arial" panose="020B0604020202020204" pitchFamily="34" charset="0"/>
                <a:cs typeface="Arial" panose="020B0604020202020204" pitchFamily="34" charset="0"/>
              </a:defRPr>
            </a:lvl1pPr>
          </a:lstStyle>
          <a:p>
            <a:r>
              <a:rPr lang="en-US" dirty="0"/>
              <a:t>Click to Edit Master Title Slide</a:t>
            </a:r>
          </a:p>
        </p:txBody>
      </p:sp>
      <p:sp>
        <p:nvSpPr>
          <p:cNvPr id="26" name="Text Placeholder 24"/>
          <p:cNvSpPr>
            <a:spLocks noGrp="1"/>
          </p:cNvSpPr>
          <p:nvPr>
            <p:ph type="body" sz="quarter" idx="11" hasCustomPrompt="1"/>
          </p:nvPr>
        </p:nvSpPr>
        <p:spPr>
          <a:xfrm>
            <a:off x="755110" y="3084382"/>
            <a:ext cx="10684021" cy="403097"/>
          </a:xfrm>
          <a:prstGeom prst="rect">
            <a:avLst/>
          </a:prstGeom>
        </p:spPr>
        <p:txBody>
          <a:bodyPr/>
          <a:lstStyle>
            <a:lvl1pPr marL="0" indent="0" algn="ctr">
              <a:buNone/>
              <a:defRPr sz="2400" b="0" cap="none" baseline="0">
                <a:solidFill>
                  <a:srgbClr val="002F6C"/>
                </a:solidFill>
                <a:latin typeface="Arial" panose="020B0604020202020204" pitchFamily="34" charset="0"/>
                <a:cs typeface="Arial" panose="020B0604020202020204" pitchFamily="34" charset="0"/>
              </a:defRPr>
            </a:lvl1pPr>
          </a:lstStyle>
          <a:p>
            <a:pPr lvl="0"/>
            <a:r>
              <a:rPr lang="en-US" dirty="0"/>
              <a:t>Presentation Subtitle</a:t>
            </a:r>
          </a:p>
        </p:txBody>
      </p:sp>
    </p:spTree>
    <p:extLst>
      <p:ext uri="{BB962C8B-B14F-4D97-AF65-F5344CB8AC3E}">
        <p14:creationId xmlns:p14="http://schemas.microsoft.com/office/powerpoint/2010/main" val="2722306821"/>
      </p:ext>
    </p:extLst>
  </p:cSld>
  <p:clrMapOvr>
    <a:masterClrMapping/>
  </p:clrMapOvr>
  <p:extLst>
    <p:ext uri="{DCECCB84-F9BA-43D5-87BE-67443E8EF086}">
      <p15:sldGuideLst xmlns:p15="http://schemas.microsoft.com/office/powerpoint/2012/main">
        <p15:guide id="1" pos="3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B9DF0C-EC2E-470C-9E6C-6675A5570BEE}"/>
              </a:ext>
            </a:extLst>
          </p:cNvPr>
          <p:cNvSpPr>
            <a:spLocks noGrp="1"/>
          </p:cNvSpPr>
          <p:nvPr>
            <p:ph type="title" hasCustomPrompt="1"/>
          </p:nvPr>
        </p:nvSpPr>
        <p:spPr>
          <a:xfrm>
            <a:off x="518160" y="474853"/>
            <a:ext cx="10515600" cy="1325563"/>
          </a:xfrm>
          <a:prstGeom prst="rect">
            <a:avLst/>
          </a:prstGeom>
        </p:spPr>
        <p:txBody>
          <a:bodyPr/>
          <a:lstStyle>
            <a:lvl1pPr>
              <a:defRPr sz="4000" b="0">
                <a:solidFill>
                  <a:schemeClr val="accent1"/>
                </a:solidFill>
                <a:latin typeface="Arial" panose="020B0604020202020204" pitchFamily="34" charset="0"/>
                <a:cs typeface="Arial" panose="020B0604020202020204" pitchFamily="34" charset="0"/>
              </a:defRPr>
            </a:lvl1pPr>
          </a:lstStyle>
          <a:p>
            <a:r>
              <a:rPr lang="en-US" dirty="0"/>
              <a:t>Click to Edit Master Title Slide</a:t>
            </a:r>
          </a:p>
        </p:txBody>
      </p:sp>
    </p:spTree>
    <p:extLst>
      <p:ext uri="{BB962C8B-B14F-4D97-AF65-F5344CB8AC3E}">
        <p14:creationId xmlns:p14="http://schemas.microsoft.com/office/powerpoint/2010/main" val="743203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45E7ED-9B35-624C-8E3C-4595BF037D71}"/>
              </a:ext>
            </a:extLst>
          </p:cNvPr>
          <p:cNvPicPr>
            <a:picLocks noChangeAspect="1"/>
          </p:cNvPicPr>
          <p:nvPr userDrawn="1"/>
        </p:nvPicPr>
        <p:blipFill>
          <a:blip r:embed="rId2"/>
          <a:stretch>
            <a:fillRect/>
          </a:stretch>
        </p:blipFill>
        <p:spPr>
          <a:xfrm>
            <a:off x="2089118" y="2382826"/>
            <a:ext cx="8129417" cy="1947672"/>
          </a:xfrm>
          <a:prstGeom prst="rect">
            <a:avLst/>
          </a:prstGeom>
        </p:spPr>
      </p:pic>
    </p:spTree>
    <p:extLst>
      <p:ext uri="{BB962C8B-B14F-4D97-AF65-F5344CB8AC3E}">
        <p14:creationId xmlns:p14="http://schemas.microsoft.com/office/powerpoint/2010/main" val="37432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with Blue Header and Message">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0"/>
            <a:ext cx="12192000" cy="6286500"/>
          </a:xfrm>
          <a:prstGeom prst="rect">
            <a:avLst/>
          </a:prstGeom>
        </p:spPr>
        <p:txBody>
          <a:bodyPr anchor="ctr"/>
          <a:lstStyle>
            <a:lvl1pPr marL="0" indent="0" algn="ctr">
              <a:buNone/>
              <a:defRPr/>
            </a:lvl1pPr>
          </a:lstStyle>
          <a:p>
            <a:r>
              <a:rPr lang="en-US" dirty="0"/>
              <a:t>Click icon to add picture</a:t>
            </a:r>
          </a:p>
        </p:txBody>
      </p:sp>
      <p:sp>
        <p:nvSpPr>
          <p:cNvPr id="5" name="Rectangle 4"/>
          <p:cNvSpPr/>
          <p:nvPr userDrawn="1"/>
        </p:nvSpPr>
        <p:spPr>
          <a:xfrm>
            <a:off x="7151569" y="2594573"/>
            <a:ext cx="5040431" cy="3246765"/>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3" name="Text Placeholder 12"/>
          <p:cNvSpPr>
            <a:spLocks noGrp="1"/>
          </p:cNvSpPr>
          <p:nvPr>
            <p:ph type="body" sz="quarter" idx="11" hasCustomPrompt="1"/>
          </p:nvPr>
        </p:nvSpPr>
        <p:spPr>
          <a:xfrm>
            <a:off x="6961851" y="2737125"/>
            <a:ext cx="4625974" cy="2961660"/>
          </a:xfrm>
          <a:prstGeom prst="rect">
            <a:avLst/>
          </a:prstGeom>
          <a:solidFill>
            <a:srgbClr val="FFFFFF">
              <a:alpha val="80000"/>
            </a:srgbClr>
          </a:solidFill>
        </p:spPr>
        <p:txBody>
          <a:bodyPr tIns="91440" bIns="91440" anchor="ctr">
            <a:normAutofit/>
          </a:bodyPr>
          <a:lstStyle>
            <a:lvl1pPr marL="0" indent="0" algn="r">
              <a:lnSpc>
                <a:spcPct val="90000"/>
              </a:lnSpc>
              <a:spcBef>
                <a:spcPts val="0"/>
              </a:spcBef>
              <a:buNone/>
              <a:defRPr sz="3000" kern="1200" cap="none" baseline="0">
                <a:solidFill>
                  <a:schemeClr val="accent2"/>
                </a:solidFill>
                <a:latin typeface="Arial" panose="020B0604020202020204" pitchFamily="34" charset="0"/>
                <a:cs typeface="Arial" panose="020B0604020202020204" pitchFamily="34" charset="0"/>
              </a:defRPr>
            </a:lvl1pPr>
          </a:lstStyle>
          <a:p>
            <a:pPr lvl="0"/>
            <a:r>
              <a:rPr lang="en-US" dirty="0"/>
              <a:t>Add message here.</a:t>
            </a:r>
          </a:p>
        </p:txBody>
      </p:sp>
      <p:sp>
        <p:nvSpPr>
          <p:cNvPr id="2" name="Title 1">
            <a:extLst>
              <a:ext uri="{FF2B5EF4-FFF2-40B4-BE49-F238E27FC236}">
                <a16:creationId xmlns:a16="http://schemas.microsoft.com/office/drawing/2014/main" id="{D65AC895-F598-4168-89AA-53841B232F60}"/>
              </a:ext>
            </a:extLst>
          </p:cNvPr>
          <p:cNvSpPr>
            <a:spLocks noGrp="1"/>
          </p:cNvSpPr>
          <p:nvPr>
            <p:ph type="title" hasCustomPrompt="1"/>
          </p:nvPr>
        </p:nvSpPr>
        <p:spPr>
          <a:xfrm>
            <a:off x="518160" y="474853"/>
            <a:ext cx="10515600" cy="1325563"/>
          </a:xfrm>
          <a:prstGeom prst="rect">
            <a:avLst/>
          </a:prstGeom>
        </p:spPr>
        <p:txBody>
          <a:bodyPr/>
          <a:lstStyle>
            <a:lvl1pPr>
              <a:defRPr sz="4000" b="0" i="0">
                <a:solidFill>
                  <a:schemeClr val="accent1"/>
                </a:solidFill>
                <a:latin typeface="Arial" panose="020B0604020202020204" pitchFamily="34" charset="0"/>
                <a:cs typeface="Arial" panose="020B0604020202020204" pitchFamily="34" charset="0"/>
              </a:defRPr>
            </a:lvl1pPr>
          </a:lstStyle>
          <a:p>
            <a:r>
              <a:rPr lang="en-US" dirty="0"/>
              <a:t>Click to Edit Master Title Slide</a:t>
            </a:r>
          </a:p>
        </p:txBody>
      </p:sp>
    </p:spTree>
    <p:extLst>
      <p:ext uri="{BB962C8B-B14F-4D97-AF65-F5344CB8AC3E}">
        <p14:creationId xmlns:p14="http://schemas.microsoft.com/office/powerpoint/2010/main" val="1545313888"/>
      </p:ext>
    </p:extLst>
  </p:cSld>
  <p:clrMapOvr>
    <a:masterClrMapping/>
  </p:clrMapOvr>
  <p:extLst>
    <p:ext uri="{DCECCB84-F9BA-43D5-87BE-67443E8EF086}">
      <p15:sldGuideLst xmlns:p15="http://schemas.microsoft.com/office/powerpoint/2012/main">
        <p15:guide id="1" pos="3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with White Header and Message">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7088"/>
            <a:ext cx="12192000" cy="6286500"/>
          </a:xfrm>
          <a:prstGeom prst="rect">
            <a:avLst/>
          </a:prstGeom>
        </p:spPr>
        <p:txBody>
          <a:bodyPr anchor="ctr"/>
          <a:lstStyle>
            <a:lvl1pPr marL="0" indent="0" algn="ctr">
              <a:buNone/>
              <a:defRPr>
                <a:solidFill>
                  <a:schemeClr val="tx1"/>
                </a:solidFill>
              </a:defRPr>
            </a:lvl1pPr>
          </a:lstStyle>
          <a:p>
            <a:r>
              <a:rPr lang="en-US"/>
              <a:t>Click icon to add picture</a:t>
            </a:r>
            <a:endParaRPr lang="en-US" dirty="0"/>
          </a:p>
        </p:txBody>
      </p:sp>
      <p:sp>
        <p:nvSpPr>
          <p:cNvPr id="13" name="Text Placeholder 12"/>
          <p:cNvSpPr>
            <a:spLocks noGrp="1"/>
          </p:cNvSpPr>
          <p:nvPr>
            <p:ph type="body" sz="quarter" idx="11" hasCustomPrompt="1"/>
          </p:nvPr>
        </p:nvSpPr>
        <p:spPr>
          <a:xfrm>
            <a:off x="6954763" y="2737125"/>
            <a:ext cx="4625974" cy="2961660"/>
          </a:xfrm>
          <a:prstGeom prst="rect">
            <a:avLst/>
          </a:prstGeom>
          <a:solidFill>
            <a:srgbClr val="FFFFFF">
              <a:alpha val="80000"/>
            </a:srgbClr>
          </a:solidFill>
        </p:spPr>
        <p:txBody>
          <a:bodyPr tIns="91440" bIns="91440" anchor="ctr">
            <a:normAutofit/>
          </a:bodyPr>
          <a:lstStyle>
            <a:lvl1pPr marL="0" indent="0" algn="r">
              <a:lnSpc>
                <a:spcPct val="90000"/>
              </a:lnSpc>
              <a:spcBef>
                <a:spcPts val="0"/>
              </a:spcBef>
              <a:buNone/>
              <a:defRPr sz="3000" kern="1200" cap="none" baseline="0">
                <a:solidFill>
                  <a:schemeClr val="accent2"/>
                </a:solidFill>
                <a:latin typeface="Arial" panose="020B0604020202020204" pitchFamily="34" charset="0"/>
                <a:cs typeface="Arial" panose="020B0604020202020204" pitchFamily="34" charset="0"/>
              </a:defRPr>
            </a:lvl1pPr>
          </a:lstStyle>
          <a:p>
            <a:pPr lvl="0"/>
            <a:r>
              <a:rPr lang="en-US" dirty="0"/>
              <a:t>Add message here.</a:t>
            </a:r>
          </a:p>
        </p:txBody>
      </p:sp>
      <p:sp>
        <p:nvSpPr>
          <p:cNvPr id="5" name="Title 1">
            <a:extLst>
              <a:ext uri="{FF2B5EF4-FFF2-40B4-BE49-F238E27FC236}">
                <a16:creationId xmlns:a16="http://schemas.microsoft.com/office/drawing/2014/main" id="{C1B5AA1A-C1FF-4B63-9DA3-C913E8739761}"/>
              </a:ext>
            </a:extLst>
          </p:cNvPr>
          <p:cNvSpPr>
            <a:spLocks noGrp="1"/>
          </p:cNvSpPr>
          <p:nvPr>
            <p:ph type="title" hasCustomPrompt="1"/>
          </p:nvPr>
        </p:nvSpPr>
        <p:spPr>
          <a:xfrm>
            <a:off x="518160" y="474853"/>
            <a:ext cx="10515600" cy="1325563"/>
          </a:xfrm>
          <a:prstGeom prst="rect">
            <a:avLst/>
          </a:prstGeom>
        </p:spPr>
        <p:txBody>
          <a:bodyPr/>
          <a:lstStyle>
            <a:lvl1pPr>
              <a:defRPr sz="4000" b="0">
                <a:solidFill>
                  <a:schemeClr val="bg1"/>
                </a:solidFill>
                <a:latin typeface="Arial" panose="020B0604020202020204" pitchFamily="34" charset="0"/>
                <a:cs typeface="Arial" panose="020B0604020202020204" pitchFamily="34" charset="0"/>
              </a:defRPr>
            </a:lvl1pPr>
          </a:lstStyle>
          <a:p>
            <a:r>
              <a:rPr lang="en-US" dirty="0"/>
              <a:t>Click to Edit Master Title Slide</a:t>
            </a:r>
          </a:p>
        </p:txBody>
      </p:sp>
    </p:spTree>
    <p:extLst>
      <p:ext uri="{BB962C8B-B14F-4D97-AF65-F5344CB8AC3E}">
        <p14:creationId xmlns:p14="http://schemas.microsoft.com/office/powerpoint/2010/main" val="3419634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with Blue Header">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0"/>
            <a:ext cx="12192000" cy="6286500"/>
          </a:xfrm>
          <a:prstGeom prst="rect">
            <a:avLst/>
          </a:prstGeom>
        </p:spPr>
        <p:txBody>
          <a:bodyPr anchor="ctr"/>
          <a:lstStyle>
            <a:lvl1pPr marL="0" indent="0" algn="ctr">
              <a:buNone/>
              <a:defRPr/>
            </a:lvl1pPr>
          </a:lstStyle>
          <a:p>
            <a:r>
              <a:rPr lang="en-US"/>
              <a:t>Click icon to add picture</a:t>
            </a:r>
            <a:endParaRPr lang="en-US" dirty="0"/>
          </a:p>
        </p:txBody>
      </p:sp>
      <p:sp>
        <p:nvSpPr>
          <p:cNvPr id="4" name="Title 1">
            <a:extLst>
              <a:ext uri="{FF2B5EF4-FFF2-40B4-BE49-F238E27FC236}">
                <a16:creationId xmlns:a16="http://schemas.microsoft.com/office/drawing/2014/main" id="{EEA6DCC5-4877-40C7-A5CA-38F29CCAD5F3}"/>
              </a:ext>
            </a:extLst>
          </p:cNvPr>
          <p:cNvSpPr>
            <a:spLocks noGrp="1"/>
          </p:cNvSpPr>
          <p:nvPr>
            <p:ph type="title" hasCustomPrompt="1"/>
          </p:nvPr>
        </p:nvSpPr>
        <p:spPr>
          <a:xfrm>
            <a:off x="518160" y="474853"/>
            <a:ext cx="10515600" cy="1325563"/>
          </a:xfrm>
          <a:prstGeom prst="rect">
            <a:avLst/>
          </a:prstGeom>
        </p:spPr>
        <p:txBody>
          <a:bodyPr/>
          <a:lstStyle>
            <a:lvl1pPr>
              <a:defRPr sz="4000" b="0" i="0">
                <a:solidFill>
                  <a:schemeClr val="accent1"/>
                </a:solidFill>
                <a:latin typeface="Arial" panose="020B0604020202020204" pitchFamily="34" charset="0"/>
                <a:cs typeface="Arial" panose="020B0604020202020204" pitchFamily="34" charset="0"/>
              </a:defRPr>
            </a:lvl1pPr>
          </a:lstStyle>
          <a:p>
            <a:r>
              <a:rPr lang="en-US" dirty="0"/>
              <a:t>Click to Edit Master Title Slide</a:t>
            </a:r>
          </a:p>
        </p:txBody>
      </p:sp>
    </p:spTree>
    <p:extLst>
      <p:ext uri="{BB962C8B-B14F-4D97-AF65-F5344CB8AC3E}">
        <p14:creationId xmlns:p14="http://schemas.microsoft.com/office/powerpoint/2010/main" val="3179996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White Header">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0" y="0"/>
            <a:ext cx="12192000" cy="6286500"/>
          </a:xfrm>
          <a:prstGeom prst="rect">
            <a:avLst/>
          </a:prstGeom>
        </p:spPr>
        <p:txBody>
          <a:bodyPr anchor="ctr"/>
          <a:lstStyle>
            <a:lvl1pPr marL="0" indent="0" algn="ctr">
              <a:buNone/>
              <a:defRPr/>
            </a:lvl1pPr>
          </a:lstStyle>
          <a:p>
            <a:r>
              <a:rPr lang="en-US"/>
              <a:t>Click icon to add picture</a:t>
            </a:r>
            <a:endParaRPr lang="en-US" dirty="0"/>
          </a:p>
        </p:txBody>
      </p:sp>
      <p:sp>
        <p:nvSpPr>
          <p:cNvPr id="4" name="Title 1">
            <a:extLst>
              <a:ext uri="{FF2B5EF4-FFF2-40B4-BE49-F238E27FC236}">
                <a16:creationId xmlns:a16="http://schemas.microsoft.com/office/drawing/2014/main" id="{28B1C976-236D-4BDB-B86F-53983B97900B}"/>
              </a:ext>
            </a:extLst>
          </p:cNvPr>
          <p:cNvSpPr>
            <a:spLocks noGrp="1"/>
          </p:cNvSpPr>
          <p:nvPr>
            <p:ph type="title" hasCustomPrompt="1"/>
          </p:nvPr>
        </p:nvSpPr>
        <p:spPr>
          <a:xfrm>
            <a:off x="518160" y="474853"/>
            <a:ext cx="10515600" cy="1325563"/>
          </a:xfrm>
          <a:prstGeom prst="rect">
            <a:avLst/>
          </a:prstGeom>
        </p:spPr>
        <p:txBody>
          <a:bodyPr/>
          <a:lstStyle>
            <a:lvl1pPr>
              <a:defRPr sz="4000" b="0">
                <a:solidFill>
                  <a:schemeClr val="bg1"/>
                </a:solidFill>
                <a:latin typeface="Arial" panose="020B0604020202020204" pitchFamily="34" charset="0"/>
                <a:cs typeface="Arial" panose="020B0604020202020204" pitchFamily="34" charset="0"/>
              </a:defRPr>
            </a:lvl1pPr>
          </a:lstStyle>
          <a:p>
            <a:r>
              <a:rPr lang="en-US" dirty="0"/>
              <a:t>Click to Edit Master Title Slide</a:t>
            </a:r>
          </a:p>
        </p:txBody>
      </p:sp>
    </p:spTree>
    <p:extLst>
      <p:ext uri="{BB962C8B-B14F-4D97-AF65-F5344CB8AC3E}">
        <p14:creationId xmlns:p14="http://schemas.microsoft.com/office/powerpoint/2010/main" val="2498654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without Header">
    <p:spTree>
      <p:nvGrpSpPr>
        <p:cNvPr id="1" name=""/>
        <p:cNvGrpSpPr/>
        <p:nvPr/>
      </p:nvGrpSpPr>
      <p:grpSpPr>
        <a:xfrm>
          <a:off x="0" y="0"/>
          <a:ext cx="0" cy="0"/>
          <a:chOff x="0" y="0"/>
          <a:chExt cx="0" cy="0"/>
        </a:xfrm>
      </p:grpSpPr>
      <p:sp>
        <p:nvSpPr>
          <p:cNvPr id="13" name="Picture Placeholder 15"/>
          <p:cNvSpPr>
            <a:spLocks noGrp="1"/>
          </p:cNvSpPr>
          <p:nvPr>
            <p:ph type="pic" sz="quarter" idx="13"/>
          </p:nvPr>
        </p:nvSpPr>
        <p:spPr>
          <a:xfrm>
            <a:off x="0" y="0"/>
            <a:ext cx="12192000" cy="6286500"/>
          </a:xfrm>
          <a:prstGeom prst="rect">
            <a:avLst/>
          </a:prstGeom>
        </p:spPr>
        <p:txBody>
          <a:bodyPr anchor="ctr"/>
          <a:lstStyle>
            <a:lvl1pPr marL="0" indent="0" algn="ctr">
              <a:buNone/>
              <a:defRPr/>
            </a:lvl1pPr>
          </a:lstStyle>
          <a:p>
            <a:r>
              <a:rPr lang="en-US"/>
              <a:t>Click icon to add picture</a:t>
            </a:r>
            <a:endParaRPr lang="en-US" dirty="0"/>
          </a:p>
        </p:txBody>
      </p:sp>
      <p:sp>
        <p:nvSpPr>
          <p:cNvPr id="14" name="Text Placeholder 12"/>
          <p:cNvSpPr>
            <a:spLocks noGrp="1"/>
          </p:cNvSpPr>
          <p:nvPr>
            <p:ph type="body" sz="quarter" idx="11" hasCustomPrompt="1"/>
          </p:nvPr>
        </p:nvSpPr>
        <p:spPr>
          <a:xfrm>
            <a:off x="6954762" y="2737125"/>
            <a:ext cx="4625974" cy="2961660"/>
          </a:xfrm>
          <a:prstGeom prst="rect">
            <a:avLst/>
          </a:prstGeom>
          <a:solidFill>
            <a:srgbClr val="FFFFFF">
              <a:alpha val="80000"/>
            </a:srgbClr>
          </a:solidFill>
        </p:spPr>
        <p:txBody>
          <a:bodyPr anchor="ctr">
            <a:normAutofit/>
          </a:bodyPr>
          <a:lstStyle>
            <a:lvl1pPr marL="0" indent="0" algn="r">
              <a:lnSpc>
                <a:spcPct val="90000"/>
              </a:lnSpc>
              <a:spcBef>
                <a:spcPts val="0"/>
              </a:spcBef>
              <a:buNone/>
              <a:defRPr sz="3000" kern="1200" cap="none" baseline="0">
                <a:solidFill>
                  <a:schemeClr val="accent2"/>
                </a:solidFill>
                <a:latin typeface="Arial" panose="020B0604020202020204" pitchFamily="34" charset="0"/>
                <a:cs typeface="Arial" panose="020B0604020202020204" pitchFamily="34" charset="0"/>
              </a:defRPr>
            </a:lvl1pPr>
          </a:lstStyle>
          <a:p>
            <a:pPr lvl="0"/>
            <a:r>
              <a:rPr lang="en-US" dirty="0"/>
              <a:t>Add message here.</a:t>
            </a:r>
          </a:p>
        </p:txBody>
      </p:sp>
    </p:spTree>
    <p:extLst>
      <p:ext uri="{BB962C8B-B14F-4D97-AF65-F5344CB8AC3E}">
        <p14:creationId xmlns:p14="http://schemas.microsoft.com/office/powerpoint/2010/main" val="247684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60E2-4A59-41CF-9D25-3932C8732117}"/>
              </a:ext>
            </a:extLst>
          </p:cNvPr>
          <p:cNvSpPr>
            <a:spLocks noGrp="1"/>
          </p:cNvSpPr>
          <p:nvPr>
            <p:ph type="title" hasCustomPrompt="1"/>
          </p:nvPr>
        </p:nvSpPr>
        <p:spPr>
          <a:xfrm>
            <a:off x="755109" y="2454765"/>
            <a:ext cx="10684021" cy="1081902"/>
          </a:xfrm>
          <a:prstGeom prst="rect">
            <a:avLst/>
          </a:prstGeom>
        </p:spPr>
        <p:txBody>
          <a:bodyPr/>
          <a:lstStyle>
            <a:lvl1pPr algn="ctr">
              <a:defRPr sz="4000" b="0">
                <a:solidFill>
                  <a:schemeClr val="accent1"/>
                </a:solidFill>
                <a:latin typeface="Arial" panose="020B0604020202020204" pitchFamily="34" charset="0"/>
                <a:cs typeface="Arial" panose="020B0604020202020204" pitchFamily="34" charset="0"/>
              </a:defRPr>
            </a:lvl1pPr>
          </a:lstStyle>
          <a:p>
            <a:r>
              <a:rPr lang="en-US" dirty="0"/>
              <a:t>Click to Edit Master Title Slide</a:t>
            </a:r>
          </a:p>
        </p:txBody>
      </p:sp>
      <p:sp>
        <p:nvSpPr>
          <p:cNvPr id="12" name="Text Placeholder 24"/>
          <p:cNvSpPr>
            <a:spLocks noGrp="1"/>
          </p:cNvSpPr>
          <p:nvPr>
            <p:ph type="body" sz="quarter" idx="11" hasCustomPrompt="1"/>
          </p:nvPr>
        </p:nvSpPr>
        <p:spPr>
          <a:xfrm>
            <a:off x="755110" y="3536666"/>
            <a:ext cx="10684021" cy="612333"/>
          </a:xfrm>
          <a:prstGeom prst="rect">
            <a:avLst/>
          </a:prstGeom>
        </p:spPr>
        <p:txBody>
          <a:bodyPr/>
          <a:lstStyle>
            <a:lvl1pPr marL="0" indent="0" algn="ctr">
              <a:buNone/>
              <a:defRPr sz="2400" b="0" cap="none" baseline="0">
                <a:solidFill>
                  <a:srgbClr val="002F6C"/>
                </a:solidFill>
                <a:latin typeface="Arial" panose="020B0604020202020204" pitchFamily="34" charset="0"/>
                <a:cs typeface="Arial" panose="020B0604020202020204" pitchFamily="34" charset="0"/>
              </a:defRPr>
            </a:lvl1pPr>
          </a:lstStyle>
          <a:p>
            <a:pPr lvl="0"/>
            <a:r>
              <a:rPr lang="en-US" dirty="0"/>
              <a:t>Transition Subtitle</a:t>
            </a:r>
          </a:p>
        </p:txBody>
      </p:sp>
    </p:spTree>
    <p:extLst>
      <p:ext uri="{BB962C8B-B14F-4D97-AF65-F5344CB8AC3E}">
        <p14:creationId xmlns:p14="http://schemas.microsoft.com/office/powerpoint/2010/main" val="2344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Header">
    <p:spTree>
      <p:nvGrpSpPr>
        <p:cNvPr id="1" name=""/>
        <p:cNvGrpSpPr/>
        <p:nvPr/>
      </p:nvGrpSpPr>
      <p:grpSpPr>
        <a:xfrm>
          <a:off x="0" y="0"/>
          <a:ext cx="0" cy="0"/>
          <a:chOff x="0" y="0"/>
          <a:chExt cx="0" cy="0"/>
        </a:xfrm>
      </p:grpSpPr>
      <p:sp>
        <p:nvSpPr>
          <p:cNvPr id="11" name="Text Placeholder 12"/>
          <p:cNvSpPr>
            <a:spLocks noGrp="1"/>
          </p:cNvSpPr>
          <p:nvPr>
            <p:ph type="body" sz="quarter" idx="11" hasCustomPrompt="1"/>
          </p:nvPr>
        </p:nvSpPr>
        <p:spPr>
          <a:xfrm>
            <a:off x="6954763" y="2737125"/>
            <a:ext cx="4625974" cy="2961660"/>
          </a:xfrm>
          <a:prstGeom prst="rect">
            <a:avLst/>
          </a:prstGeom>
        </p:spPr>
        <p:txBody>
          <a:bodyPr anchor="ctr">
            <a:normAutofit/>
          </a:bodyPr>
          <a:lstStyle>
            <a:lvl1pPr marL="0" indent="0" algn="r">
              <a:lnSpc>
                <a:spcPct val="90000"/>
              </a:lnSpc>
              <a:spcBef>
                <a:spcPts val="0"/>
              </a:spcBef>
              <a:buNone/>
              <a:defRPr sz="3000" kern="1200" cap="none" baseline="0">
                <a:solidFill>
                  <a:schemeClr val="accent2"/>
                </a:solidFill>
                <a:latin typeface="Arial" panose="020B0604020202020204" pitchFamily="34" charset="0"/>
                <a:cs typeface="Arial" panose="020B0604020202020204" pitchFamily="34" charset="0"/>
              </a:defRPr>
            </a:lvl1pPr>
          </a:lstStyle>
          <a:p>
            <a:pPr lvl="0"/>
            <a:r>
              <a:rPr lang="en-US" dirty="0"/>
              <a:t>Add message here.</a:t>
            </a:r>
          </a:p>
        </p:txBody>
      </p:sp>
      <p:sp>
        <p:nvSpPr>
          <p:cNvPr id="5" name="Title 1">
            <a:extLst>
              <a:ext uri="{FF2B5EF4-FFF2-40B4-BE49-F238E27FC236}">
                <a16:creationId xmlns:a16="http://schemas.microsoft.com/office/drawing/2014/main" id="{92BD9DDB-A09A-4508-8684-E4BD4F1A45F3}"/>
              </a:ext>
            </a:extLst>
          </p:cNvPr>
          <p:cNvSpPr>
            <a:spLocks noGrp="1"/>
          </p:cNvSpPr>
          <p:nvPr>
            <p:ph type="title" hasCustomPrompt="1"/>
          </p:nvPr>
        </p:nvSpPr>
        <p:spPr>
          <a:xfrm>
            <a:off x="518160" y="474854"/>
            <a:ext cx="10515600" cy="836572"/>
          </a:xfrm>
          <a:prstGeom prst="rect">
            <a:avLst/>
          </a:prstGeom>
        </p:spPr>
        <p:txBody>
          <a:bodyPr/>
          <a:lstStyle>
            <a:lvl1pPr>
              <a:defRPr sz="4000" b="0">
                <a:solidFill>
                  <a:schemeClr val="accent1"/>
                </a:solidFill>
                <a:latin typeface="Arial" panose="020B0604020202020204" pitchFamily="34" charset="0"/>
                <a:cs typeface="Arial" panose="020B0604020202020204" pitchFamily="34" charset="0"/>
              </a:defRPr>
            </a:lvl1pPr>
          </a:lstStyle>
          <a:p>
            <a:r>
              <a:rPr lang="en-US" dirty="0"/>
              <a:t>Click to Edit Master Title Slide</a:t>
            </a:r>
          </a:p>
        </p:txBody>
      </p:sp>
      <p:sp>
        <p:nvSpPr>
          <p:cNvPr id="13" name="Content Placeholder 12"/>
          <p:cNvSpPr>
            <a:spLocks noGrp="1"/>
          </p:cNvSpPr>
          <p:nvPr>
            <p:ph sz="quarter" idx="12" hasCustomPrompt="1"/>
          </p:nvPr>
        </p:nvSpPr>
        <p:spPr>
          <a:xfrm>
            <a:off x="533399" y="1311425"/>
            <a:ext cx="6096000" cy="4387360"/>
          </a:xfrm>
          <a:prstGeom prst="rect">
            <a:avLst/>
          </a:prstGeom>
        </p:spPr>
        <p:txBody>
          <a:bodyPr/>
          <a:lstStyle>
            <a:lvl1pPr marL="0" indent="0">
              <a:buFontTx/>
              <a:buNone/>
              <a:defRPr sz="1800" baseline="0">
                <a:solidFill>
                  <a:schemeClr val="tx2"/>
                </a:solidFill>
                <a:latin typeface="Arial" panose="020B0604020202020204" pitchFamily="34" charset="0"/>
                <a:cs typeface="Arial" panose="020B0604020202020204" pitchFamily="34" charset="0"/>
              </a:defRPr>
            </a:lvl1pPr>
            <a:lvl2pPr>
              <a:defRPr sz="1600">
                <a:solidFill>
                  <a:schemeClr val="tx1"/>
                </a:solidFill>
              </a:defRPr>
            </a:lvl2pPr>
            <a:lvl3pPr>
              <a:defRPr sz="1400"/>
            </a:lvl3pPr>
            <a:lvl4pPr>
              <a:defRPr sz="1400"/>
            </a:lvl4pPr>
            <a:lvl5pPr>
              <a:defRPr sz="1400"/>
            </a:lvl5pPr>
            <a:lvl6pPr>
              <a:defRPr sz="1400"/>
            </a:lvl6pPr>
            <a:lvl7pPr>
              <a:defRPr sz="1400"/>
            </a:lvl7pPr>
            <a:lvl8pPr>
              <a:defRPr sz="1400"/>
            </a:lvl8pPr>
            <a:lvl9pPr marL="3657600" indent="0">
              <a:buNone/>
              <a:defRPr/>
            </a:lvl9pPr>
          </a:lstStyle>
          <a:p>
            <a:pPr lvl="0"/>
            <a:r>
              <a:rPr lang="en-US" dirty="0"/>
              <a:t>Click to enter text.</a:t>
            </a:r>
          </a:p>
        </p:txBody>
      </p:sp>
    </p:spTree>
    <p:extLst>
      <p:ext uri="{BB962C8B-B14F-4D97-AF65-F5344CB8AC3E}">
        <p14:creationId xmlns:p14="http://schemas.microsoft.com/office/powerpoint/2010/main" val="282797275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ed Text with Header">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7068170" y="2737125"/>
            <a:ext cx="4625974" cy="2961660"/>
          </a:xfrm>
          <a:prstGeom prst="rect">
            <a:avLst/>
          </a:prstGeom>
        </p:spPr>
        <p:txBody>
          <a:bodyPr anchor="ctr">
            <a:normAutofit/>
          </a:bodyPr>
          <a:lstStyle>
            <a:lvl1pPr marL="0" indent="0" algn="r">
              <a:lnSpc>
                <a:spcPct val="90000"/>
              </a:lnSpc>
              <a:spcBef>
                <a:spcPts val="0"/>
              </a:spcBef>
              <a:buNone/>
              <a:defRPr sz="3000" kern="1200" cap="none" baseline="0">
                <a:solidFill>
                  <a:schemeClr val="accent2"/>
                </a:solidFill>
                <a:latin typeface="Arial" panose="020B0604020202020204" pitchFamily="34" charset="0"/>
                <a:cs typeface="Arial" panose="020B0604020202020204" pitchFamily="34" charset="0"/>
              </a:defRPr>
            </a:lvl1pPr>
          </a:lstStyle>
          <a:p>
            <a:pPr lvl="0"/>
            <a:r>
              <a:rPr lang="en-US" dirty="0"/>
              <a:t>Add message here.</a:t>
            </a:r>
          </a:p>
        </p:txBody>
      </p:sp>
      <p:sp>
        <p:nvSpPr>
          <p:cNvPr id="5" name="Title 1">
            <a:extLst>
              <a:ext uri="{FF2B5EF4-FFF2-40B4-BE49-F238E27FC236}">
                <a16:creationId xmlns:a16="http://schemas.microsoft.com/office/drawing/2014/main" id="{817302EB-4139-484D-A2C3-7376F118F14B}"/>
              </a:ext>
            </a:extLst>
          </p:cNvPr>
          <p:cNvSpPr>
            <a:spLocks noGrp="1"/>
          </p:cNvSpPr>
          <p:nvPr>
            <p:ph type="title" hasCustomPrompt="1"/>
          </p:nvPr>
        </p:nvSpPr>
        <p:spPr>
          <a:xfrm>
            <a:off x="518160" y="474853"/>
            <a:ext cx="10515600" cy="1325563"/>
          </a:xfrm>
          <a:prstGeom prst="rect">
            <a:avLst/>
          </a:prstGeom>
        </p:spPr>
        <p:txBody>
          <a:bodyPr/>
          <a:lstStyle>
            <a:lvl1pPr>
              <a:defRPr sz="4000" b="0">
                <a:solidFill>
                  <a:schemeClr val="accent1"/>
                </a:solidFill>
                <a:latin typeface="Arial" panose="020B0604020202020204" pitchFamily="34" charset="0"/>
                <a:cs typeface="Arial" panose="020B0604020202020204" pitchFamily="34" charset="0"/>
              </a:defRPr>
            </a:lvl1pPr>
          </a:lstStyle>
          <a:p>
            <a:r>
              <a:rPr lang="en-US" dirty="0"/>
              <a:t>Click to Edit Master Title Slide</a:t>
            </a:r>
          </a:p>
        </p:txBody>
      </p:sp>
      <p:sp>
        <p:nvSpPr>
          <p:cNvPr id="11" name="Content Placeholder 12"/>
          <p:cNvSpPr>
            <a:spLocks noGrp="1"/>
          </p:cNvSpPr>
          <p:nvPr>
            <p:ph sz="quarter" idx="12" hasCustomPrompt="1"/>
          </p:nvPr>
        </p:nvSpPr>
        <p:spPr>
          <a:xfrm>
            <a:off x="533399" y="1311425"/>
            <a:ext cx="6096000" cy="4387360"/>
          </a:xfrm>
          <a:prstGeom prst="rect">
            <a:avLst/>
          </a:prstGeom>
        </p:spPr>
        <p:txBody>
          <a:bodyPr/>
          <a:lstStyle>
            <a:lvl1pPr marL="285750" indent="-285750">
              <a:buFont typeface="Arial" panose="020B0604020202020204" pitchFamily="34" charset="0"/>
              <a:buChar char="•"/>
              <a:defRPr sz="1800" baseline="0">
                <a:solidFill>
                  <a:schemeClr val="tx2"/>
                </a:solidFill>
                <a:latin typeface="Arial" panose="020B0604020202020204" pitchFamily="34" charset="0"/>
                <a:cs typeface="Arial" panose="020B0604020202020204" pitchFamily="34" charset="0"/>
              </a:defRPr>
            </a:lvl1pPr>
            <a:lvl2pPr>
              <a:defRPr sz="16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lvl7pPr>
            <a:lvl8pPr>
              <a:defRPr sz="1400"/>
            </a:lvl8pPr>
            <a:lvl9pPr marL="3657600" indent="0">
              <a:buNone/>
              <a:defRPr/>
            </a:lvl9pPr>
          </a:lstStyle>
          <a:p>
            <a:pPr lvl="0"/>
            <a:r>
              <a:rPr lang="en-US" dirty="0"/>
              <a:t>Click to enter bulleted text.</a:t>
            </a:r>
          </a:p>
        </p:txBody>
      </p:sp>
    </p:spTree>
    <p:extLst>
      <p:ext uri="{BB962C8B-B14F-4D97-AF65-F5344CB8AC3E}">
        <p14:creationId xmlns:p14="http://schemas.microsoft.com/office/powerpoint/2010/main" val="898114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6286500"/>
            <a:ext cx="121920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1582400" y="6464593"/>
            <a:ext cx="609600" cy="230832"/>
          </a:xfrm>
          <a:prstGeom prst="rect">
            <a:avLst/>
          </a:prstGeom>
          <a:noFill/>
        </p:spPr>
        <p:txBody>
          <a:bodyPr wrap="square" rtlCol="0">
            <a:spAutoFit/>
          </a:bodyPr>
          <a:lstStyle/>
          <a:p>
            <a:pPr algn="ctr"/>
            <a:fld id="{E5264778-C0F2-4A1D-870D-8751F1230773}" type="slidenum">
              <a:rPr lang="en-US" sz="900" smtClean="0">
                <a:solidFill>
                  <a:schemeClr val="bg1"/>
                </a:solidFill>
              </a:rPr>
              <a:pPr algn="ctr"/>
              <a:t>‹#›</a:t>
            </a:fld>
            <a:endParaRPr lang="en-US" sz="900" dirty="0">
              <a:solidFill>
                <a:schemeClr val="bg1"/>
              </a:solidFill>
            </a:endParaRPr>
          </a:p>
        </p:txBody>
      </p:sp>
      <p:pic>
        <p:nvPicPr>
          <p:cNvPr id="2" name="Picture 1">
            <a:extLst>
              <a:ext uri="{FF2B5EF4-FFF2-40B4-BE49-F238E27FC236}">
                <a16:creationId xmlns:a16="http://schemas.microsoft.com/office/drawing/2014/main" id="{622C023A-1C33-4CCA-F8BA-84AC48B1C18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315450" y="6350763"/>
            <a:ext cx="2314098" cy="412680"/>
          </a:xfrm>
          <a:prstGeom prst="rect">
            <a:avLst/>
          </a:prstGeom>
        </p:spPr>
      </p:pic>
    </p:spTree>
    <p:extLst>
      <p:ext uri="{BB962C8B-B14F-4D97-AF65-F5344CB8AC3E}">
        <p14:creationId xmlns:p14="http://schemas.microsoft.com/office/powerpoint/2010/main" val="745405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7" r:id="rId4"/>
    <p:sldLayoutId id="2147483658" r:id="rId5"/>
    <p:sldLayoutId id="2147483651" r:id="rId6"/>
    <p:sldLayoutId id="2147483652" r:id="rId7"/>
    <p:sldLayoutId id="2147483653" r:id="rId8"/>
    <p:sldLayoutId id="2147483656" r:id="rId9"/>
    <p:sldLayoutId id="2147483654" r:id="rId10"/>
    <p:sldLayoutId id="214748366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84" userDrawn="1">
          <p15:clr>
            <a:srgbClr val="F26B43"/>
          </p15:clr>
        </p15:guide>
        <p15:guide id="3" pos="7296" userDrawn="1">
          <p15:clr>
            <a:srgbClr val="F26B43"/>
          </p15:clr>
        </p15:guide>
        <p15:guide id="4" orient="horz" pos="360" userDrawn="1">
          <p15:clr>
            <a:srgbClr val="F26B43"/>
          </p15:clr>
        </p15:guide>
        <p15:guide id="5" orient="horz" pos="21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0.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7.pn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0.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9.png"/><Relationship Id="rId5" Type="http://schemas.openxmlformats.org/officeDocument/2006/relationships/image" Target="../media/image14.png"/><Relationship Id="rId10"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855418-14E2-43B8-B548-1E9EDC4E21DB}"/>
              </a:ext>
            </a:extLst>
          </p:cNvPr>
          <p:cNvSpPr/>
          <p:nvPr/>
        </p:nvSpPr>
        <p:spPr>
          <a:xfrm>
            <a:off x="0" y="0"/>
            <a:ext cx="12192000" cy="701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3DC1230-27DF-4E49-885B-DE964378216A}"/>
              </a:ext>
            </a:extLst>
          </p:cNvPr>
          <p:cNvSpPr>
            <a:spLocks noGrp="1"/>
          </p:cNvSpPr>
          <p:nvPr>
            <p:ph type="title"/>
          </p:nvPr>
        </p:nvSpPr>
        <p:spPr>
          <a:xfrm>
            <a:off x="391885" y="1226095"/>
            <a:ext cx="5888336" cy="2059716"/>
          </a:xfrm>
        </p:spPr>
        <p:txBody>
          <a:bodyPr/>
          <a:lstStyle/>
          <a:p>
            <a:pPr algn="l"/>
            <a:r>
              <a:rPr lang="en-US" sz="3200" b="1" dirty="0"/>
              <a:t>Case 6: It’s Relative</a:t>
            </a:r>
            <a:br>
              <a:rPr lang="en-US" b="1" dirty="0"/>
            </a:br>
            <a:br>
              <a:rPr lang="en-US" sz="2400" b="1" dirty="0"/>
            </a:br>
            <a:r>
              <a:rPr lang="en-US" sz="2400" dirty="0"/>
              <a:t>Amy questions DIBCO’s compliance status. Edward and Joe are dismissive, but a crisis forces a closer look.</a:t>
            </a:r>
            <a:endParaRPr lang="en-US" sz="2400" b="1" dirty="0"/>
          </a:p>
        </p:txBody>
      </p:sp>
      <p:pic>
        <p:nvPicPr>
          <p:cNvPr id="12" name="Picture 11">
            <a:extLst>
              <a:ext uri="{FF2B5EF4-FFF2-40B4-BE49-F238E27FC236}">
                <a16:creationId xmlns:a16="http://schemas.microsoft.com/office/drawing/2014/main" id="{9F81B5A5-AA21-48C2-AD95-1DF017E48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 y="84101"/>
            <a:ext cx="2657475" cy="819150"/>
          </a:xfrm>
          <a:prstGeom prst="rect">
            <a:avLst/>
          </a:prstGeom>
        </p:spPr>
      </p:pic>
      <p:sp>
        <p:nvSpPr>
          <p:cNvPr id="11" name="TextBox 10">
            <a:extLst>
              <a:ext uri="{FF2B5EF4-FFF2-40B4-BE49-F238E27FC236}">
                <a16:creationId xmlns:a16="http://schemas.microsoft.com/office/drawing/2014/main" id="{064BB941-DA02-470B-B5F1-C63DAC703755}"/>
              </a:ext>
            </a:extLst>
          </p:cNvPr>
          <p:cNvSpPr txBox="1"/>
          <p:nvPr/>
        </p:nvSpPr>
        <p:spPr>
          <a:xfrm>
            <a:off x="1900810" y="4001762"/>
            <a:ext cx="2377608" cy="369332"/>
          </a:xfrm>
          <a:prstGeom prst="rect">
            <a:avLst/>
          </a:prstGeom>
          <a:noFill/>
        </p:spPr>
        <p:txBody>
          <a:bodyPr wrap="square" rtlCol="0">
            <a:spAutoFit/>
          </a:bodyPr>
          <a:lstStyle/>
          <a:p>
            <a:pPr algn="ctr"/>
            <a:r>
              <a:rPr lang="en-US" dirty="0"/>
              <a:t>Main Characters</a:t>
            </a:r>
          </a:p>
        </p:txBody>
      </p:sp>
      <p:grpSp>
        <p:nvGrpSpPr>
          <p:cNvPr id="35" name="Group 34">
            <a:extLst>
              <a:ext uri="{FF2B5EF4-FFF2-40B4-BE49-F238E27FC236}">
                <a16:creationId xmlns:a16="http://schemas.microsoft.com/office/drawing/2014/main" id="{6F06C6E3-5917-4815-A032-9748211D532D}"/>
              </a:ext>
            </a:extLst>
          </p:cNvPr>
          <p:cNvGrpSpPr/>
          <p:nvPr/>
        </p:nvGrpSpPr>
        <p:grpSpPr>
          <a:xfrm>
            <a:off x="230812" y="4454993"/>
            <a:ext cx="1250442" cy="1618388"/>
            <a:chOff x="1838378" y="3905827"/>
            <a:chExt cx="1250442" cy="1618388"/>
          </a:xfrm>
        </p:grpSpPr>
        <p:sp>
          <p:nvSpPr>
            <p:cNvPr id="16" name="TextBox 15">
              <a:extLst>
                <a:ext uri="{FF2B5EF4-FFF2-40B4-BE49-F238E27FC236}">
                  <a16:creationId xmlns:a16="http://schemas.microsoft.com/office/drawing/2014/main" id="{819D578F-CD8F-4421-B8DA-C6F59D39BCCD}"/>
                </a:ext>
              </a:extLst>
            </p:cNvPr>
            <p:cNvSpPr txBox="1"/>
            <p:nvPr/>
          </p:nvSpPr>
          <p:spPr>
            <a:xfrm>
              <a:off x="1838378" y="4947134"/>
              <a:ext cx="1250442" cy="577081"/>
            </a:xfrm>
            <a:prstGeom prst="rect">
              <a:avLst/>
            </a:prstGeom>
            <a:noFill/>
          </p:spPr>
          <p:txBody>
            <a:bodyPr wrap="square" rtlCol="0">
              <a:spAutoFit/>
            </a:bodyPr>
            <a:lstStyle/>
            <a:p>
              <a:pPr algn="ctr"/>
              <a:r>
                <a:rPr lang="en-US" sz="1050" b="1" dirty="0"/>
                <a:t>Amy</a:t>
              </a:r>
            </a:p>
            <a:p>
              <a:pPr algn="ctr"/>
              <a:r>
                <a:rPr lang="en-US" sz="1050" dirty="0"/>
                <a:t>Software Engineer</a:t>
              </a:r>
            </a:p>
          </p:txBody>
        </p:sp>
        <p:pic>
          <p:nvPicPr>
            <p:cNvPr id="9" name="Picture 8">
              <a:extLst>
                <a:ext uri="{FF2B5EF4-FFF2-40B4-BE49-F238E27FC236}">
                  <a16:creationId xmlns:a16="http://schemas.microsoft.com/office/drawing/2014/main" id="{1D5A2964-C0BE-4281-9519-ACBFF575E0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39270" y="3905827"/>
              <a:ext cx="1028700" cy="1028700"/>
            </a:xfrm>
            <a:prstGeom prst="rect">
              <a:avLst/>
            </a:prstGeom>
          </p:spPr>
        </p:pic>
      </p:grpSp>
      <p:grpSp>
        <p:nvGrpSpPr>
          <p:cNvPr id="36" name="Group 35">
            <a:extLst>
              <a:ext uri="{FF2B5EF4-FFF2-40B4-BE49-F238E27FC236}">
                <a16:creationId xmlns:a16="http://schemas.microsoft.com/office/drawing/2014/main" id="{1E454032-6F2C-48C2-9C6C-F709E38E8556}"/>
              </a:ext>
            </a:extLst>
          </p:cNvPr>
          <p:cNvGrpSpPr/>
          <p:nvPr/>
        </p:nvGrpSpPr>
        <p:grpSpPr>
          <a:xfrm>
            <a:off x="1373824" y="4467600"/>
            <a:ext cx="1168177" cy="1605781"/>
            <a:chOff x="3212501" y="3918434"/>
            <a:chExt cx="1168177" cy="1605781"/>
          </a:xfrm>
        </p:grpSpPr>
        <p:sp>
          <p:nvSpPr>
            <p:cNvPr id="19" name="TextBox 18">
              <a:extLst>
                <a:ext uri="{FF2B5EF4-FFF2-40B4-BE49-F238E27FC236}">
                  <a16:creationId xmlns:a16="http://schemas.microsoft.com/office/drawing/2014/main" id="{F82BF09C-37C1-4FC0-8054-554B4827DBD4}"/>
                </a:ext>
              </a:extLst>
            </p:cNvPr>
            <p:cNvSpPr txBox="1"/>
            <p:nvPr/>
          </p:nvSpPr>
          <p:spPr>
            <a:xfrm>
              <a:off x="3212501" y="4947134"/>
              <a:ext cx="1168177" cy="577081"/>
            </a:xfrm>
            <a:prstGeom prst="rect">
              <a:avLst/>
            </a:prstGeom>
            <a:noFill/>
          </p:spPr>
          <p:txBody>
            <a:bodyPr wrap="square" rtlCol="0">
              <a:spAutoFit/>
            </a:bodyPr>
            <a:lstStyle/>
            <a:p>
              <a:pPr algn="ctr"/>
              <a:r>
                <a:rPr lang="en-US" sz="1050" b="1" dirty="0"/>
                <a:t>Edward</a:t>
              </a:r>
            </a:p>
            <a:p>
              <a:pPr algn="ctr"/>
              <a:r>
                <a:rPr lang="en-US" sz="1050" dirty="0"/>
                <a:t>Software Senior Manager</a:t>
              </a:r>
            </a:p>
          </p:txBody>
        </p:sp>
        <p:pic>
          <p:nvPicPr>
            <p:cNvPr id="30" name="Picture 29">
              <a:extLst>
                <a:ext uri="{FF2B5EF4-FFF2-40B4-BE49-F238E27FC236}">
                  <a16:creationId xmlns:a16="http://schemas.microsoft.com/office/drawing/2014/main" id="{8565EF3C-53C8-4B18-92C9-E74DED8333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88178" y="3918434"/>
              <a:ext cx="1028700" cy="1028700"/>
            </a:xfrm>
            <a:prstGeom prst="rect">
              <a:avLst/>
            </a:prstGeom>
          </p:spPr>
        </p:pic>
      </p:grpSp>
      <p:sp>
        <p:nvSpPr>
          <p:cNvPr id="14" name="TextBox 13">
            <a:extLst>
              <a:ext uri="{FF2B5EF4-FFF2-40B4-BE49-F238E27FC236}">
                <a16:creationId xmlns:a16="http://schemas.microsoft.com/office/drawing/2014/main" id="{D0AE0E7C-8E7A-4E76-81F4-339DA8D054E0}"/>
              </a:ext>
            </a:extLst>
          </p:cNvPr>
          <p:cNvSpPr txBox="1"/>
          <p:nvPr/>
        </p:nvSpPr>
        <p:spPr>
          <a:xfrm>
            <a:off x="2495288" y="5506140"/>
            <a:ext cx="1205803" cy="415498"/>
          </a:xfrm>
          <a:prstGeom prst="rect">
            <a:avLst/>
          </a:prstGeom>
          <a:noFill/>
        </p:spPr>
        <p:txBody>
          <a:bodyPr wrap="square" rtlCol="0">
            <a:spAutoFit/>
          </a:bodyPr>
          <a:lstStyle/>
          <a:p>
            <a:pPr algn="ctr"/>
            <a:r>
              <a:rPr lang="en-US" sz="1050" b="1" dirty="0"/>
              <a:t>Richard</a:t>
            </a:r>
          </a:p>
          <a:p>
            <a:pPr algn="ctr"/>
            <a:r>
              <a:rPr lang="en-US" sz="1050" dirty="0"/>
              <a:t>DIBCO CEO</a:t>
            </a:r>
          </a:p>
        </p:txBody>
      </p:sp>
      <p:pic>
        <p:nvPicPr>
          <p:cNvPr id="15" name="Picture 14">
            <a:extLst>
              <a:ext uri="{FF2B5EF4-FFF2-40B4-BE49-F238E27FC236}">
                <a16:creationId xmlns:a16="http://schemas.microsoft.com/office/drawing/2014/main" id="{2500E687-8CA6-48F4-A67E-405B12AF4C0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77348" y="4464833"/>
            <a:ext cx="1028700" cy="1028700"/>
          </a:xfrm>
          <a:prstGeom prst="rect">
            <a:avLst/>
          </a:prstGeom>
        </p:spPr>
      </p:pic>
      <p:sp>
        <p:nvSpPr>
          <p:cNvPr id="17" name="TextBox 16">
            <a:extLst>
              <a:ext uri="{FF2B5EF4-FFF2-40B4-BE49-F238E27FC236}">
                <a16:creationId xmlns:a16="http://schemas.microsoft.com/office/drawing/2014/main" id="{C3B7BC32-ED31-4B95-AFA7-0606DED14225}"/>
              </a:ext>
            </a:extLst>
          </p:cNvPr>
          <p:cNvSpPr txBox="1"/>
          <p:nvPr/>
        </p:nvSpPr>
        <p:spPr>
          <a:xfrm>
            <a:off x="3624737" y="5496300"/>
            <a:ext cx="1205803" cy="577081"/>
          </a:xfrm>
          <a:prstGeom prst="rect">
            <a:avLst/>
          </a:prstGeom>
          <a:noFill/>
        </p:spPr>
        <p:txBody>
          <a:bodyPr wrap="square" rtlCol="0">
            <a:spAutoFit/>
          </a:bodyPr>
          <a:lstStyle/>
          <a:p>
            <a:pPr algn="ctr"/>
            <a:r>
              <a:rPr lang="en-US" sz="1050" b="1" dirty="0"/>
              <a:t>Joe</a:t>
            </a:r>
          </a:p>
          <a:p>
            <a:pPr algn="ctr"/>
            <a:r>
              <a:rPr lang="en-US" sz="1050" dirty="0"/>
              <a:t>Software Engineer</a:t>
            </a:r>
          </a:p>
        </p:txBody>
      </p:sp>
      <p:pic>
        <p:nvPicPr>
          <p:cNvPr id="20" name="Picture 19">
            <a:extLst>
              <a:ext uri="{FF2B5EF4-FFF2-40B4-BE49-F238E27FC236}">
                <a16:creationId xmlns:a16="http://schemas.microsoft.com/office/drawing/2014/main" id="{35F09982-D90A-4B9A-94F4-81F49525ADA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06797" y="4454993"/>
            <a:ext cx="1028700" cy="1028700"/>
          </a:xfrm>
          <a:prstGeom prst="rect">
            <a:avLst/>
          </a:prstGeom>
        </p:spPr>
      </p:pic>
      <p:pic>
        <p:nvPicPr>
          <p:cNvPr id="2" name="Content Placeholder 3">
            <a:extLst>
              <a:ext uri="{FF2B5EF4-FFF2-40B4-BE49-F238E27FC236}">
                <a16:creationId xmlns:a16="http://schemas.microsoft.com/office/drawing/2014/main" id="{D125F40F-6DC5-37CD-DB0D-804D4FD6BE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458265" y="1440566"/>
            <a:ext cx="5352576" cy="4341216"/>
          </a:xfrm>
          <a:prstGeom prst="rect">
            <a:avLst/>
          </a:prstGeom>
        </p:spPr>
      </p:pic>
      <p:sp>
        <p:nvSpPr>
          <p:cNvPr id="3" name="TextBox 2">
            <a:extLst>
              <a:ext uri="{FF2B5EF4-FFF2-40B4-BE49-F238E27FC236}">
                <a16:creationId xmlns:a16="http://schemas.microsoft.com/office/drawing/2014/main" id="{7216878D-976B-71E3-335D-26EFFF5C9958}"/>
              </a:ext>
            </a:extLst>
          </p:cNvPr>
          <p:cNvSpPr txBox="1"/>
          <p:nvPr/>
        </p:nvSpPr>
        <p:spPr>
          <a:xfrm>
            <a:off x="4751820" y="5487926"/>
            <a:ext cx="1205803" cy="738664"/>
          </a:xfrm>
          <a:prstGeom prst="rect">
            <a:avLst/>
          </a:prstGeom>
          <a:noFill/>
        </p:spPr>
        <p:txBody>
          <a:bodyPr wrap="square" rtlCol="0">
            <a:spAutoFit/>
          </a:bodyPr>
          <a:lstStyle/>
          <a:p>
            <a:pPr algn="ctr"/>
            <a:r>
              <a:rPr lang="en-US" sz="1050" b="1" dirty="0"/>
              <a:t>Michael</a:t>
            </a:r>
          </a:p>
          <a:p>
            <a:pPr algn="ctr"/>
            <a:r>
              <a:rPr lang="en-US" sz="1050" dirty="0"/>
              <a:t>DIBCO IT Manager (Edward’s son)</a:t>
            </a:r>
          </a:p>
        </p:txBody>
      </p:sp>
      <p:pic>
        <p:nvPicPr>
          <p:cNvPr id="4" name="Picture 3">
            <a:extLst>
              <a:ext uri="{FF2B5EF4-FFF2-40B4-BE49-F238E27FC236}">
                <a16:creationId xmlns:a16="http://schemas.microsoft.com/office/drawing/2014/main" id="{EB3ED7BA-5AB4-4206-415F-09706920A77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833880" y="4446619"/>
            <a:ext cx="1028700" cy="1028700"/>
          </a:xfrm>
          <a:prstGeom prst="rect">
            <a:avLst/>
          </a:prstGeom>
        </p:spPr>
      </p:pic>
    </p:spTree>
    <p:extLst>
      <p:ext uri="{BB962C8B-B14F-4D97-AF65-F5344CB8AC3E}">
        <p14:creationId xmlns:p14="http://schemas.microsoft.com/office/powerpoint/2010/main" val="457066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1D6C57D1-7DDE-4929-87D2-C9F494509002}"/>
              </a:ext>
            </a:extLst>
          </p:cNvPr>
          <p:cNvSpPr>
            <a:spLocks noGrp="1"/>
          </p:cNvSpPr>
          <p:nvPr>
            <p:ph type="title"/>
          </p:nvPr>
        </p:nvSpPr>
        <p:spPr>
          <a:xfrm>
            <a:off x="391696" y="319206"/>
            <a:ext cx="8515424" cy="483000"/>
          </a:xfrm>
        </p:spPr>
        <p:txBody>
          <a:bodyPr/>
          <a:lstStyle/>
          <a:p>
            <a:r>
              <a:rPr lang="en-US" sz="2800" dirty="0"/>
              <a:t>Case 6: It’s Relative </a:t>
            </a:r>
            <a:r>
              <a:rPr lang="en-US" sz="1400" dirty="0"/>
              <a:t>(Part One)</a:t>
            </a:r>
          </a:p>
        </p:txBody>
      </p:sp>
      <p:sp>
        <p:nvSpPr>
          <p:cNvPr id="35" name="TextBox 34">
            <a:extLst>
              <a:ext uri="{FF2B5EF4-FFF2-40B4-BE49-F238E27FC236}">
                <a16:creationId xmlns:a16="http://schemas.microsoft.com/office/drawing/2014/main" id="{02F17523-19B8-42F7-90B2-34626823C2BC}"/>
              </a:ext>
            </a:extLst>
          </p:cNvPr>
          <p:cNvSpPr txBox="1"/>
          <p:nvPr/>
        </p:nvSpPr>
        <p:spPr>
          <a:xfrm>
            <a:off x="9396880" y="414581"/>
            <a:ext cx="2377608" cy="369332"/>
          </a:xfrm>
          <a:prstGeom prst="rect">
            <a:avLst/>
          </a:prstGeom>
          <a:noFill/>
        </p:spPr>
        <p:txBody>
          <a:bodyPr wrap="square" rtlCol="0">
            <a:spAutoFit/>
          </a:bodyPr>
          <a:lstStyle/>
          <a:p>
            <a:pPr algn="ctr"/>
            <a:r>
              <a:rPr lang="en-US" dirty="0"/>
              <a:t>Main Characters</a:t>
            </a:r>
          </a:p>
        </p:txBody>
      </p:sp>
      <p:grpSp>
        <p:nvGrpSpPr>
          <p:cNvPr id="2" name="Group 1">
            <a:extLst>
              <a:ext uri="{FF2B5EF4-FFF2-40B4-BE49-F238E27FC236}">
                <a16:creationId xmlns:a16="http://schemas.microsoft.com/office/drawing/2014/main" id="{4C9E1B45-322C-F2B1-F773-6F19607312A6}"/>
              </a:ext>
            </a:extLst>
          </p:cNvPr>
          <p:cNvGrpSpPr/>
          <p:nvPr/>
        </p:nvGrpSpPr>
        <p:grpSpPr>
          <a:xfrm>
            <a:off x="9463299" y="874345"/>
            <a:ext cx="1250442" cy="1618388"/>
            <a:chOff x="1838378" y="3905827"/>
            <a:chExt cx="1250442" cy="1618388"/>
          </a:xfrm>
        </p:grpSpPr>
        <p:sp>
          <p:nvSpPr>
            <p:cNvPr id="3" name="TextBox 2">
              <a:extLst>
                <a:ext uri="{FF2B5EF4-FFF2-40B4-BE49-F238E27FC236}">
                  <a16:creationId xmlns:a16="http://schemas.microsoft.com/office/drawing/2014/main" id="{9492C1C2-0464-3539-113B-3E1741277712}"/>
                </a:ext>
              </a:extLst>
            </p:cNvPr>
            <p:cNvSpPr txBox="1"/>
            <p:nvPr/>
          </p:nvSpPr>
          <p:spPr>
            <a:xfrm>
              <a:off x="1838378" y="4947134"/>
              <a:ext cx="1250442" cy="577081"/>
            </a:xfrm>
            <a:prstGeom prst="rect">
              <a:avLst/>
            </a:prstGeom>
            <a:noFill/>
          </p:spPr>
          <p:txBody>
            <a:bodyPr wrap="square" rtlCol="0">
              <a:spAutoFit/>
            </a:bodyPr>
            <a:lstStyle/>
            <a:p>
              <a:pPr algn="ctr"/>
              <a:r>
                <a:rPr lang="en-US" sz="1050" b="1" dirty="0"/>
                <a:t>Amy</a:t>
              </a:r>
            </a:p>
            <a:p>
              <a:pPr algn="ctr"/>
              <a:r>
                <a:rPr lang="en-US" sz="1050" dirty="0"/>
                <a:t>Software Engineer</a:t>
              </a:r>
            </a:p>
          </p:txBody>
        </p:sp>
        <p:pic>
          <p:nvPicPr>
            <p:cNvPr id="4" name="Picture 3">
              <a:extLst>
                <a:ext uri="{FF2B5EF4-FFF2-40B4-BE49-F238E27FC236}">
                  <a16:creationId xmlns:a16="http://schemas.microsoft.com/office/drawing/2014/main" id="{4DB674C5-7145-3FA3-5EFC-14BD6FC801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39270" y="3905827"/>
              <a:ext cx="1028700" cy="1028700"/>
            </a:xfrm>
            <a:prstGeom prst="rect">
              <a:avLst/>
            </a:prstGeom>
          </p:spPr>
        </p:pic>
      </p:grpSp>
      <p:grpSp>
        <p:nvGrpSpPr>
          <p:cNvPr id="5" name="Group 4">
            <a:extLst>
              <a:ext uri="{FF2B5EF4-FFF2-40B4-BE49-F238E27FC236}">
                <a16:creationId xmlns:a16="http://schemas.microsoft.com/office/drawing/2014/main" id="{AD347DA1-F3E6-08BA-9C14-C907144CCCBC}"/>
              </a:ext>
            </a:extLst>
          </p:cNvPr>
          <p:cNvGrpSpPr/>
          <p:nvPr/>
        </p:nvGrpSpPr>
        <p:grpSpPr>
          <a:xfrm>
            <a:off x="10606311" y="886952"/>
            <a:ext cx="1168177" cy="1605781"/>
            <a:chOff x="3212501" y="3918434"/>
            <a:chExt cx="1168177" cy="1605781"/>
          </a:xfrm>
        </p:grpSpPr>
        <p:sp>
          <p:nvSpPr>
            <p:cNvPr id="6" name="TextBox 5">
              <a:extLst>
                <a:ext uri="{FF2B5EF4-FFF2-40B4-BE49-F238E27FC236}">
                  <a16:creationId xmlns:a16="http://schemas.microsoft.com/office/drawing/2014/main" id="{4036CD8D-5F16-F7E5-95DC-66F912F57608}"/>
                </a:ext>
              </a:extLst>
            </p:cNvPr>
            <p:cNvSpPr txBox="1"/>
            <p:nvPr/>
          </p:nvSpPr>
          <p:spPr>
            <a:xfrm>
              <a:off x="3212501" y="4947134"/>
              <a:ext cx="1168177" cy="577081"/>
            </a:xfrm>
            <a:prstGeom prst="rect">
              <a:avLst/>
            </a:prstGeom>
            <a:noFill/>
          </p:spPr>
          <p:txBody>
            <a:bodyPr wrap="square" rtlCol="0">
              <a:spAutoFit/>
            </a:bodyPr>
            <a:lstStyle/>
            <a:p>
              <a:pPr algn="ctr"/>
              <a:r>
                <a:rPr lang="en-US" sz="1050" b="1" dirty="0"/>
                <a:t>Edward</a:t>
              </a:r>
            </a:p>
            <a:p>
              <a:pPr algn="ctr"/>
              <a:r>
                <a:rPr lang="en-US" sz="1050" dirty="0"/>
                <a:t>Software Senior Manager</a:t>
              </a:r>
            </a:p>
          </p:txBody>
        </p:sp>
        <p:pic>
          <p:nvPicPr>
            <p:cNvPr id="7" name="Picture 6">
              <a:extLst>
                <a:ext uri="{FF2B5EF4-FFF2-40B4-BE49-F238E27FC236}">
                  <a16:creationId xmlns:a16="http://schemas.microsoft.com/office/drawing/2014/main" id="{967FD610-98D2-A5B6-4FB3-F9D2BD7AE6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88178" y="3918434"/>
              <a:ext cx="1028700" cy="1028700"/>
            </a:xfrm>
            <a:prstGeom prst="rect">
              <a:avLst/>
            </a:prstGeom>
          </p:spPr>
        </p:pic>
      </p:grpSp>
      <p:sp>
        <p:nvSpPr>
          <p:cNvPr id="8" name="TextBox 7">
            <a:extLst>
              <a:ext uri="{FF2B5EF4-FFF2-40B4-BE49-F238E27FC236}">
                <a16:creationId xmlns:a16="http://schemas.microsoft.com/office/drawing/2014/main" id="{BBAE2671-E0CA-F390-448A-9655C4CA6187}"/>
              </a:ext>
            </a:extLst>
          </p:cNvPr>
          <p:cNvSpPr txBox="1"/>
          <p:nvPr/>
        </p:nvSpPr>
        <p:spPr>
          <a:xfrm>
            <a:off x="9502232" y="3606727"/>
            <a:ext cx="1205803" cy="415498"/>
          </a:xfrm>
          <a:prstGeom prst="rect">
            <a:avLst/>
          </a:prstGeom>
          <a:noFill/>
        </p:spPr>
        <p:txBody>
          <a:bodyPr wrap="square" rtlCol="0">
            <a:spAutoFit/>
          </a:bodyPr>
          <a:lstStyle/>
          <a:p>
            <a:pPr algn="ctr"/>
            <a:r>
              <a:rPr lang="en-US" sz="1050" b="1" dirty="0"/>
              <a:t>Richard</a:t>
            </a:r>
          </a:p>
          <a:p>
            <a:pPr algn="ctr"/>
            <a:r>
              <a:rPr lang="en-US" sz="1050" dirty="0"/>
              <a:t>DIBCO CEO</a:t>
            </a:r>
          </a:p>
        </p:txBody>
      </p:sp>
      <p:pic>
        <p:nvPicPr>
          <p:cNvPr id="9" name="Picture 8">
            <a:extLst>
              <a:ext uri="{FF2B5EF4-FFF2-40B4-BE49-F238E27FC236}">
                <a16:creationId xmlns:a16="http://schemas.microsoft.com/office/drawing/2014/main" id="{7385B97D-F246-A7F6-8CC0-D7E7C20A056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584292" y="2565420"/>
            <a:ext cx="1028700" cy="1028700"/>
          </a:xfrm>
          <a:prstGeom prst="rect">
            <a:avLst/>
          </a:prstGeom>
        </p:spPr>
      </p:pic>
      <p:sp>
        <p:nvSpPr>
          <p:cNvPr id="10" name="TextBox 9">
            <a:extLst>
              <a:ext uri="{FF2B5EF4-FFF2-40B4-BE49-F238E27FC236}">
                <a16:creationId xmlns:a16="http://schemas.microsoft.com/office/drawing/2014/main" id="{D31B52C2-B105-619C-67F3-BB8ACDA00CE3}"/>
              </a:ext>
            </a:extLst>
          </p:cNvPr>
          <p:cNvSpPr txBox="1"/>
          <p:nvPr/>
        </p:nvSpPr>
        <p:spPr>
          <a:xfrm>
            <a:off x="10631681" y="3596887"/>
            <a:ext cx="1205803" cy="577081"/>
          </a:xfrm>
          <a:prstGeom prst="rect">
            <a:avLst/>
          </a:prstGeom>
          <a:noFill/>
        </p:spPr>
        <p:txBody>
          <a:bodyPr wrap="square" rtlCol="0">
            <a:spAutoFit/>
          </a:bodyPr>
          <a:lstStyle/>
          <a:p>
            <a:pPr algn="ctr"/>
            <a:r>
              <a:rPr lang="en-US" sz="1050" b="1" dirty="0"/>
              <a:t>Joe</a:t>
            </a:r>
          </a:p>
          <a:p>
            <a:pPr algn="ctr"/>
            <a:r>
              <a:rPr lang="en-US" sz="1050" dirty="0"/>
              <a:t>Software Engineer</a:t>
            </a:r>
          </a:p>
        </p:txBody>
      </p:sp>
      <p:pic>
        <p:nvPicPr>
          <p:cNvPr id="11" name="Picture 10">
            <a:extLst>
              <a:ext uri="{FF2B5EF4-FFF2-40B4-BE49-F238E27FC236}">
                <a16:creationId xmlns:a16="http://schemas.microsoft.com/office/drawing/2014/main" id="{BD9EDC97-2E63-35F6-55BD-D2D0A5DF346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713741" y="2555580"/>
            <a:ext cx="1028700" cy="1028700"/>
          </a:xfrm>
          <a:prstGeom prst="rect">
            <a:avLst/>
          </a:prstGeom>
        </p:spPr>
      </p:pic>
      <p:sp>
        <p:nvSpPr>
          <p:cNvPr id="12" name="TextBox 11">
            <a:extLst>
              <a:ext uri="{FF2B5EF4-FFF2-40B4-BE49-F238E27FC236}">
                <a16:creationId xmlns:a16="http://schemas.microsoft.com/office/drawing/2014/main" id="{1AC2B9BD-38F1-B4B4-8ED6-74587D38EDF9}"/>
              </a:ext>
            </a:extLst>
          </p:cNvPr>
          <p:cNvSpPr txBox="1"/>
          <p:nvPr/>
        </p:nvSpPr>
        <p:spPr>
          <a:xfrm>
            <a:off x="9510611" y="5275679"/>
            <a:ext cx="1205803" cy="738664"/>
          </a:xfrm>
          <a:prstGeom prst="rect">
            <a:avLst/>
          </a:prstGeom>
          <a:noFill/>
        </p:spPr>
        <p:txBody>
          <a:bodyPr wrap="square" rtlCol="0">
            <a:spAutoFit/>
          </a:bodyPr>
          <a:lstStyle/>
          <a:p>
            <a:pPr algn="ctr"/>
            <a:r>
              <a:rPr lang="en-US" sz="1050" b="1" dirty="0"/>
              <a:t>Michael</a:t>
            </a:r>
          </a:p>
          <a:p>
            <a:pPr algn="ctr"/>
            <a:r>
              <a:rPr lang="en-US" sz="1050" dirty="0"/>
              <a:t>DIBCO IT Manager (Edward’s son)</a:t>
            </a:r>
          </a:p>
        </p:txBody>
      </p:sp>
      <p:pic>
        <p:nvPicPr>
          <p:cNvPr id="16" name="Picture 15">
            <a:extLst>
              <a:ext uri="{FF2B5EF4-FFF2-40B4-BE49-F238E27FC236}">
                <a16:creationId xmlns:a16="http://schemas.microsoft.com/office/drawing/2014/main" id="{423EF5AB-777F-3FC7-C5A3-07790B771E0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592671" y="4234372"/>
            <a:ext cx="1028700" cy="1028700"/>
          </a:xfrm>
          <a:prstGeom prst="rect">
            <a:avLst/>
          </a:prstGeom>
        </p:spPr>
      </p:pic>
      <p:pic>
        <p:nvPicPr>
          <p:cNvPr id="28" name="eat24-6-a-lo-res">
            <a:hlinkClick r:id="" action="ppaction://media"/>
            <a:extLst>
              <a:ext uri="{FF2B5EF4-FFF2-40B4-BE49-F238E27FC236}">
                <a16:creationId xmlns:a16="http://schemas.microsoft.com/office/drawing/2014/main" id="{ED012400-5BDB-0205-0976-CF0BFB5B77A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49559" y="899328"/>
            <a:ext cx="8704490" cy="4903938"/>
          </a:xfrm>
          <a:prstGeom prst="rect">
            <a:avLst/>
          </a:prstGeom>
        </p:spPr>
      </p:pic>
    </p:spTree>
    <p:extLst>
      <p:ext uri="{BB962C8B-B14F-4D97-AF65-F5344CB8AC3E}">
        <p14:creationId xmlns:p14="http://schemas.microsoft.com/office/powerpoint/2010/main" val="223514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65"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89C5BF-06F0-491E-A79A-85ED46C92B45}"/>
              </a:ext>
            </a:extLst>
          </p:cNvPr>
          <p:cNvSpPr>
            <a:spLocks noGrp="1"/>
          </p:cNvSpPr>
          <p:nvPr>
            <p:ph type="title"/>
          </p:nvPr>
        </p:nvSpPr>
        <p:spPr/>
        <p:txBody>
          <a:bodyPr/>
          <a:lstStyle/>
          <a:p>
            <a:r>
              <a:rPr lang="en-US" dirty="0"/>
              <a:t>Voicing Values Discussion</a:t>
            </a:r>
          </a:p>
        </p:txBody>
      </p:sp>
      <p:pic>
        <p:nvPicPr>
          <p:cNvPr id="31" name="Picture 30">
            <a:extLst>
              <a:ext uri="{FF2B5EF4-FFF2-40B4-BE49-F238E27FC236}">
                <a16:creationId xmlns:a16="http://schemas.microsoft.com/office/drawing/2014/main" id="{89A1B9AB-B5B9-4B26-A140-3222D60D0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3" y="4682266"/>
            <a:ext cx="939778" cy="939778"/>
          </a:xfrm>
          <a:prstGeom prst="rect">
            <a:avLst/>
          </a:prstGeom>
        </p:spPr>
      </p:pic>
      <p:pic>
        <p:nvPicPr>
          <p:cNvPr id="32" name="Picture 31">
            <a:extLst>
              <a:ext uri="{FF2B5EF4-FFF2-40B4-BE49-F238E27FC236}">
                <a16:creationId xmlns:a16="http://schemas.microsoft.com/office/drawing/2014/main" id="{8A1B8E4D-541C-45F3-AD29-0098FB1CA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7745" y="4644801"/>
            <a:ext cx="945616" cy="945616"/>
          </a:xfrm>
          <a:prstGeom prst="rect">
            <a:avLst/>
          </a:prstGeom>
        </p:spPr>
      </p:pic>
      <p:pic>
        <p:nvPicPr>
          <p:cNvPr id="33" name="Picture 32">
            <a:extLst>
              <a:ext uri="{FF2B5EF4-FFF2-40B4-BE49-F238E27FC236}">
                <a16:creationId xmlns:a16="http://schemas.microsoft.com/office/drawing/2014/main" id="{AA5FB436-F0EA-49C0-A902-F3F6B25D6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8756" y="4641883"/>
            <a:ext cx="951453" cy="951453"/>
          </a:xfrm>
          <a:prstGeom prst="rect">
            <a:avLst/>
          </a:prstGeom>
        </p:spPr>
      </p:pic>
      <p:pic>
        <p:nvPicPr>
          <p:cNvPr id="34" name="Picture 33">
            <a:extLst>
              <a:ext uri="{FF2B5EF4-FFF2-40B4-BE49-F238E27FC236}">
                <a16:creationId xmlns:a16="http://schemas.microsoft.com/office/drawing/2014/main" id="{A44CB0A6-1D00-445E-9502-ED14F2A0D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9766" y="4647995"/>
            <a:ext cx="957290" cy="957290"/>
          </a:xfrm>
          <a:prstGeom prst="rect">
            <a:avLst/>
          </a:prstGeom>
        </p:spPr>
      </p:pic>
      <p:pic>
        <p:nvPicPr>
          <p:cNvPr id="35" name="Picture 34">
            <a:extLst>
              <a:ext uri="{FF2B5EF4-FFF2-40B4-BE49-F238E27FC236}">
                <a16:creationId xmlns:a16="http://schemas.microsoft.com/office/drawing/2014/main" id="{FD0F0C2A-5412-4EB3-B1DC-68295B1251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0776" y="4658917"/>
            <a:ext cx="963127" cy="963127"/>
          </a:xfrm>
          <a:prstGeom prst="rect">
            <a:avLst/>
          </a:prstGeom>
        </p:spPr>
      </p:pic>
      <p:sp>
        <p:nvSpPr>
          <p:cNvPr id="36" name="TextBox 35">
            <a:extLst>
              <a:ext uri="{FF2B5EF4-FFF2-40B4-BE49-F238E27FC236}">
                <a16:creationId xmlns:a16="http://schemas.microsoft.com/office/drawing/2014/main" id="{E4BB577F-B891-4BAA-ACA4-2DFACA8E255A}"/>
              </a:ext>
            </a:extLst>
          </p:cNvPr>
          <p:cNvSpPr txBox="1"/>
          <p:nvPr/>
        </p:nvSpPr>
        <p:spPr>
          <a:xfrm>
            <a:off x="518160" y="5634248"/>
            <a:ext cx="1368604" cy="276999"/>
          </a:xfrm>
          <a:prstGeom prst="rect">
            <a:avLst/>
          </a:prstGeom>
          <a:noFill/>
        </p:spPr>
        <p:txBody>
          <a:bodyPr wrap="square" rtlCol="0">
            <a:spAutoFit/>
          </a:bodyPr>
          <a:lstStyle/>
          <a:p>
            <a:pPr algn="ctr"/>
            <a:r>
              <a:rPr lang="en-US" sz="1200" b="1" dirty="0">
                <a:solidFill>
                  <a:srgbClr val="2284C4"/>
                </a:solidFill>
              </a:rPr>
              <a:t>Ask Questions</a:t>
            </a:r>
          </a:p>
        </p:txBody>
      </p:sp>
      <p:sp>
        <p:nvSpPr>
          <p:cNvPr id="37" name="TextBox 36">
            <a:extLst>
              <a:ext uri="{FF2B5EF4-FFF2-40B4-BE49-F238E27FC236}">
                <a16:creationId xmlns:a16="http://schemas.microsoft.com/office/drawing/2014/main" id="{04856424-590C-40DB-B1FB-14892247E1FA}"/>
              </a:ext>
            </a:extLst>
          </p:cNvPr>
          <p:cNvSpPr txBox="1"/>
          <p:nvPr/>
        </p:nvSpPr>
        <p:spPr>
          <a:xfrm>
            <a:off x="7193907" y="5590416"/>
            <a:ext cx="1551028" cy="276999"/>
          </a:xfrm>
          <a:prstGeom prst="rect">
            <a:avLst/>
          </a:prstGeom>
          <a:noFill/>
        </p:spPr>
        <p:txBody>
          <a:bodyPr wrap="square" rtlCol="0">
            <a:spAutoFit/>
          </a:bodyPr>
          <a:lstStyle/>
          <a:p>
            <a:pPr algn="ctr"/>
            <a:r>
              <a:rPr lang="en-US" sz="1200" b="1" dirty="0">
                <a:solidFill>
                  <a:srgbClr val="2284C4"/>
                </a:solidFill>
              </a:rPr>
              <a:t>Report Violations</a:t>
            </a:r>
          </a:p>
        </p:txBody>
      </p:sp>
      <p:sp>
        <p:nvSpPr>
          <p:cNvPr id="38" name="TextBox 37">
            <a:extLst>
              <a:ext uri="{FF2B5EF4-FFF2-40B4-BE49-F238E27FC236}">
                <a16:creationId xmlns:a16="http://schemas.microsoft.com/office/drawing/2014/main" id="{D3848B90-43A9-4F62-8A6A-3EA20FB40A7C}"/>
              </a:ext>
            </a:extLst>
          </p:cNvPr>
          <p:cNvSpPr txBox="1"/>
          <p:nvPr/>
        </p:nvSpPr>
        <p:spPr>
          <a:xfrm>
            <a:off x="2206251" y="5605285"/>
            <a:ext cx="1368604" cy="276999"/>
          </a:xfrm>
          <a:prstGeom prst="rect">
            <a:avLst/>
          </a:prstGeom>
          <a:noFill/>
        </p:spPr>
        <p:txBody>
          <a:bodyPr wrap="square" rtlCol="0">
            <a:spAutoFit/>
          </a:bodyPr>
          <a:lstStyle/>
          <a:p>
            <a:pPr algn="ctr"/>
            <a:r>
              <a:rPr lang="en-US" sz="1200" b="1" dirty="0">
                <a:solidFill>
                  <a:srgbClr val="2284C4"/>
                </a:solidFill>
              </a:rPr>
              <a:t>Obtain Data</a:t>
            </a:r>
          </a:p>
        </p:txBody>
      </p:sp>
      <p:sp>
        <p:nvSpPr>
          <p:cNvPr id="39" name="TextBox 38">
            <a:extLst>
              <a:ext uri="{FF2B5EF4-FFF2-40B4-BE49-F238E27FC236}">
                <a16:creationId xmlns:a16="http://schemas.microsoft.com/office/drawing/2014/main" id="{393C9E9D-0125-44B0-B695-0F7EA7EFE0DC}"/>
              </a:ext>
            </a:extLst>
          </p:cNvPr>
          <p:cNvSpPr txBox="1"/>
          <p:nvPr/>
        </p:nvSpPr>
        <p:spPr>
          <a:xfrm>
            <a:off x="3919063" y="5618506"/>
            <a:ext cx="1368604" cy="276999"/>
          </a:xfrm>
          <a:prstGeom prst="rect">
            <a:avLst/>
          </a:prstGeom>
          <a:noFill/>
        </p:spPr>
        <p:txBody>
          <a:bodyPr wrap="square" rtlCol="0">
            <a:spAutoFit/>
          </a:bodyPr>
          <a:lstStyle/>
          <a:p>
            <a:pPr algn="ctr"/>
            <a:r>
              <a:rPr lang="en-US" sz="1200" b="1" dirty="0">
                <a:solidFill>
                  <a:srgbClr val="2284C4"/>
                </a:solidFill>
              </a:rPr>
              <a:t>Talk to Others</a:t>
            </a:r>
          </a:p>
        </p:txBody>
      </p:sp>
      <p:sp>
        <p:nvSpPr>
          <p:cNvPr id="45" name="TextBox 44">
            <a:extLst>
              <a:ext uri="{FF2B5EF4-FFF2-40B4-BE49-F238E27FC236}">
                <a16:creationId xmlns:a16="http://schemas.microsoft.com/office/drawing/2014/main" id="{758E8756-3ADA-4CBB-B402-696C7D1869E9}"/>
              </a:ext>
            </a:extLst>
          </p:cNvPr>
          <p:cNvSpPr txBox="1"/>
          <p:nvPr/>
        </p:nvSpPr>
        <p:spPr>
          <a:xfrm>
            <a:off x="5502897" y="5590417"/>
            <a:ext cx="1551028" cy="276999"/>
          </a:xfrm>
          <a:prstGeom prst="rect">
            <a:avLst/>
          </a:prstGeom>
          <a:noFill/>
        </p:spPr>
        <p:txBody>
          <a:bodyPr wrap="square" rtlCol="0">
            <a:spAutoFit/>
          </a:bodyPr>
          <a:lstStyle/>
          <a:p>
            <a:pPr algn="ctr"/>
            <a:r>
              <a:rPr lang="en-US" sz="1200" b="1" dirty="0">
                <a:solidFill>
                  <a:srgbClr val="2284C4"/>
                </a:solidFill>
              </a:rPr>
              <a:t>Reframe the Issue</a:t>
            </a:r>
          </a:p>
        </p:txBody>
      </p:sp>
      <p:sp>
        <p:nvSpPr>
          <p:cNvPr id="16" name="Content Placeholder 4">
            <a:extLst>
              <a:ext uri="{FF2B5EF4-FFF2-40B4-BE49-F238E27FC236}">
                <a16:creationId xmlns:a16="http://schemas.microsoft.com/office/drawing/2014/main" id="{7D618160-7474-F5A8-83F5-6AC0A33F6CA4}"/>
              </a:ext>
            </a:extLst>
          </p:cNvPr>
          <p:cNvSpPr>
            <a:spLocks noGrp="1"/>
          </p:cNvSpPr>
          <p:nvPr>
            <p:ph sz="quarter" idx="12"/>
          </p:nvPr>
        </p:nvSpPr>
        <p:spPr>
          <a:xfrm>
            <a:off x="794147" y="1507602"/>
            <a:ext cx="7264632" cy="939778"/>
          </a:xfrm>
          <a:solidFill>
            <a:schemeClr val="bg1">
              <a:lumMod val="95000"/>
            </a:schemeClr>
          </a:solidFill>
        </p:spPr>
        <p:txBody>
          <a:bodyPr tIns="182880" bIns="182880"/>
          <a:lstStyle/>
          <a:p>
            <a:pPr algn="ctr"/>
            <a:r>
              <a:rPr kumimoji="0" lang="en-US" sz="2800" b="0" i="0" u="none" strike="noStrike" kern="1200" cap="none" spc="0" normalizeH="0" baseline="0" noProof="0" dirty="0">
                <a:ln>
                  <a:noFill/>
                </a:ln>
                <a:solidFill>
                  <a:srgbClr val="002F6C"/>
                </a:solidFill>
                <a:effectLst/>
                <a:uLnTx/>
                <a:uFillTx/>
                <a:latin typeface="Arial" panose="020B0604020202020204" pitchFamily="34" charset="0"/>
                <a:ea typeface="+mj-ea"/>
                <a:cs typeface="Arial" panose="020B0604020202020204" pitchFamily="34" charset="0"/>
              </a:rPr>
              <a:t>Case 6: It’s Relative</a:t>
            </a:r>
            <a:br>
              <a:rPr kumimoji="0" lang="en-US" sz="2800" b="0" i="0" u="none" strike="noStrike" kern="1200" cap="none" spc="0" normalizeH="0" baseline="0" noProof="0" dirty="0">
                <a:ln>
                  <a:noFill/>
                </a:ln>
                <a:solidFill>
                  <a:srgbClr val="002F6C"/>
                </a:solidFill>
                <a:effectLst/>
                <a:uLnTx/>
                <a:uFillTx/>
                <a:latin typeface="Arial" panose="020B0604020202020204" pitchFamily="34" charset="0"/>
                <a:ea typeface="+mj-ea"/>
                <a:cs typeface="Arial" panose="020B0604020202020204" pitchFamily="34" charset="0"/>
              </a:rPr>
            </a:br>
            <a:r>
              <a:rPr lang="en-US" sz="1400" b="0" dirty="0">
                <a:solidFill>
                  <a:schemeClr val="bg2">
                    <a:lumMod val="25000"/>
                  </a:schemeClr>
                </a:solidFill>
                <a:effectLst/>
              </a:rPr>
              <a:t>Key Issues: Cybersecurity, Leadership, Conflict of Interest</a:t>
            </a:r>
          </a:p>
        </p:txBody>
      </p:sp>
      <p:pic>
        <p:nvPicPr>
          <p:cNvPr id="17" name="Picture 16">
            <a:extLst>
              <a:ext uri="{FF2B5EF4-FFF2-40B4-BE49-F238E27FC236}">
                <a16:creationId xmlns:a16="http://schemas.microsoft.com/office/drawing/2014/main" id="{1CA4CF8A-3BF8-8E54-EC61-235F02FAA99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759474" y="218367"/>
            <a:ext cx="3107856" cy="1982811"/>
          </a:xfrm>
          <a:prstGeom prst="rect">
            <a:avLst/>
          </a:prstGeom>
        </p:spPr>
      </p:pic>
      <p:sp>
        <p:nvSpPr>
          <p:cNvPr id="18" name="TextBox 17">
            <a:extLst>
              <a:ext uri="{FF2B5EF4-FFF2-40B4-BE49-F238E27FC236}">
                <a16:creationId xmlns:a16="http://schemas.microsoft.com/office/drawing/2014/main" id="{1FB8304C-6E43-FF5D-90D8-EA6CB266BDE7}"/>
              </a:ext>
            </a:extLst>
          </p:cNvPr>
          <p:cNvSpPr txBox="1"/>
          <p:nvPr/>
        </p:nvSpPr>
        <p:spPr>
          <a:xfrm>
            <a:off x="9161037" y="358604"/>
            <a:ext cx="2621620" cy="1292662"/>
          </a:xfrm>
          <a:prstGeom prst="rect">
            <a:avLst/>
          </a:prstGeom>
          <a:noFill/>
        </p:spPr>
        <p:txBody>
          <a:bodyPr wrap="square" rtlCol="0">
            <a:spAutoFit/>
          </a:bodyPr>
          <a:lstStyle/>
          <a:p>
            <a:pPr algn="ctr"/>
            <a:r>
              <a:rPr lang="en-US" sz="2000" b="1" dirty="0">
                <a:solidFill>
                  <a:schemeClr val="bg2">
                    <a:lumMod val="25000"/>
                  </a:schemeClr>
                </a:solidFill>
                <a:latin typeface="Bradley Hand ITC" panose="03070402050302030203" pitchFamily="66" charset="0"/>
              </a:rPr>
              <a:t>Summary</a:t>
            </a:r>
          </a:p>
          <a:p>
            <a:endParaRPr lang="en-US" sz="1000" dirty="0"/>
          </a:p>
          <a:p>
            <a:pPr algn="ctr"/>
            <a:r>
              <a:rPr lang="en-US" sz="1200" dirty="0"/>
              <a:t>Amy questions DIBCO’s compliance status. Edward and Joe are dismissive, but a crisis forces a closer look.</a:t>
            </a:r>
          </a:p>
        </p:txBody>
      </p:sp>
      <p:sp>
        <p:nvSpPr>
          <p:cNvPr id="19" name="TextBox 18">
            <a:extLst>
              <a:ext uri="{FF2B5EF4-FFF2-40B4-BE49-F238E27FC236}">
                <a16:creationId xmlns:a16="http://schemas.microsoft.com/office/drawing/2014/main" id="{7F172ECA-244D-BD42-6E49-5EEBF9FCBC90}"/>
              </a:ext>
            </a:extLst>
          </p:cNvPr>
          <p:cNvSpPr txBox="1"/>
          <p:nvPr/>
        </p:nvSpPr>
        <p:spPr>
          <a:xfrm>
            <a:off x="934753" y="2829432"/>
            <a:ext cx="7124026" cy="1579920"/>
          </a:xfrm>
          <a:prstGeom prst="rect">
            <a:avLst/>
          </a:prstGeom>
          <a:noFill/>
        </p:spPr>
        <p:txBody>
          <a:bodyPr wrap="square" rtlCol="0">
            <a:spAutoFit/>
          </a:bodyPr>
          <a:lstStyle/>
          <a:p>
            <a:pPr algn="ctr">
              <a:lnSpc>
                <a:spcPct val="100000"/>
              </a:lnSpc>
              <a:spcBef>
                <a:spcPts val="0"/>
              </a:spcBef>
              <a:spcAft>
                <a:spcPts val="1000"/>
              </a:spcAft>
            </a:pPr>
            <a:r>
              <a:rPr lang="en-US" sz="2000" dirty="0">
                <a:solidFill>
                  <a:schemeClr val="bg2">
                    <a:lumMod val="25000"/>
                  </a:schemeClr>
                </a:solidFill>
              </a:rPr>
              <a:t>What issues do these characters encounter?</a:t>
            </a:r>
          </a:p>
          <a:p>
            <a:pPr algn="ctr">
              <a:lnSpc>
                <a:spcPct val="100000"/>
              </a:lnSpc>
              <a:spcBef>
                <a:spcPts val="0"/>
              </a:spcBef>
              <a:spcAft>
                <a:spcPts val="1000"/>
              </a:spcAft>
            </a:pPr>
            <a:r>
              <a:rPr lang="en-US" sz="2000" dirty="0">
                <a:solidFill>
                  <a:schemeClr val="bg2">
                    <a:lumMod val="25000"/>
                  </a:schemeClr>
                </a:solidFill>
              </a:rPr>
              <a:t>Which Voicing Our Values (VOV) techniques could help resolve these issues?</a:t>
            </a:r>
          </a:p>
          <a:p>
            <a:endParaRPr lang="en-US" sz="2000" dirty="0"/>
          </a:p>
        </p:txBody>
      </p:sp>
      <p:sp>
        <p:nvSpPr>
          <p:cNvPr id="14" name="TextBox 13">
            <a:extLst>
              <a:ext uri="{FF2B5EF4-FFF2-40B4-BE49-F238E27FC236}">
                <a16:creationId xmlns:a16="http://schemas.microsoft.com/office/drawing/2014/main" id="{F075B85A-251A-9105-ECC5-A431075F0F6C}"/>
              </a:ext>
            </a:extLst>
          </p:cNvPr>
          <p:cNvSpPr txBox="1"/>
          <p:nvPr/>
        </p:nvSpPr>
        <p:spPr>
          <a:xfrm>
            <a:off x="9080533" y="2206383"/>
            <a:ext cx="2377608" cy="369332"/>
          </a:xfrm>
          <a:prstGeom prst="rect">
            <a:avLst/>
          </a:prstGeom>
          <a:noFill/>
        </p:spPr>
        <p:txBody>
          <a:bodyPr wrap="square" rtlCol="0">
            <a:spAutoFit/>
          </a:bodyPr>
          <a:lstStyle/>
          <a:p>
            <a:pPr algn="ctr"/>
            <a:r>
              <a:rPr lang="en-US" dirty="0"/>
              <a:t>Main Characters</a:t>
            </a:r>
          </a:p>
        </p:txBody>
      </p:sp>
      <p:grpSp>
        <p:nvGrpSpPr>
          <p:cNvPr id="4" name="Group 3">
            <a:extLst>
              <a:ext uri="{FF2B5EF4-FFF2-40B4-BE49-F238E27FC236}">
                <a16:creationId xmlns:a16="http://schemas.microsoft.com/office/drawing/2014/main" id="{F0F39AD4-3BD8-5AE8-FA66-12E00A38B3C7}"/>
              </a:ext>
            </a:extLst>
          </p:cNvPr>
          <p:cNvGrpSpPr/>
          <p:nvPr/>
        </p:nvGrpSpPr>
        <p:grpSpPr>
          <a:xfrm>
            <a:off x="8503166" y="2716782"/>
            <a:ext cx="1250442" cy="1618388"/>
            <a:chOff x="1838378" y="3905827"/>
            <a:chExt cx="1250442" cy="1618388"/>
          </a:xfrm>
        </p:grpSpPr>
        <p:sp>
          <p:nvSpPr>
            <p:cNvPr id="5" name="TextBox 4">
              <a:extLst>
                <a:ext uri="{FF2B5EF4-FFF2-40B4-BE49-F238E27FC236}">
                  <a16:creationId xmlns:a16="http://schemas.microsoft.com/office/drawing/2014/main" id="{AFEE610A-EAD1-ED09-D638-6F24DD6F8B63}"/>
                </a:ext>
              </a:extLst>
            </p:cNvPr>
            <p:cNvSpPr txBox="1"/>
            <p:nvPr/>
          </p:nvSpPr>
          <p:spPr>
            <a:xfrm>
              <a:off x="1838378" y="4947134"/>
              <a:ext cx="1250442" cy="577081"/>
            </a:xfrm>
            <a:prstGeom prst="rect">
              <a:avLst/>
            </a:prstGeom>
            <a:noFill/>
          </p:spPr>
          <p:txBody>
            <a:bodyPr wrap="square" rtlCol="0">
              <a:spAutoFit/>
            </a:bodyPr>
            <a:lstStyle/>
            <a:p>
              <a:pPr algn="ctr"/>
              <a:r>
                <a:rPr lang="en-US" sz="1050" b="1" dirty="0"/>
                <a:t>Amy</a:t>
              </a:r>
            </a:p>
            <a:p>
              <a:pPr algn="ctr"/>
              <a:r>
                <a:rPr lang="en-US" sz="1050" dirty="0"/>
                <a:t>Software Engineer</a:t>
              </a:r>
            </a:p>
          </p:txBody>
        </p:sp>
        <p:pic>
          <p:nvPicPr>
            <p:cNvPr id="6" name="Picture 5">
              <a:extLst>
                <a:ext uri="{FF2B5EF4-FFF2-40B4-BE49-F238E27FC236}">
                  <a16:creationId xmlns:a16="http://schemas.microsoft.com/office/drawing/2014/main" id="{103DAAC4-F2E0-08E4-191D-D0941321D33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39270" y="3905827"/>
              <a:ext cx="1028700" cy="1028700"/>
            </a:xfrm>
            <a:prstGeom prst="rect">
              <a:avLst/>
            </a:prstGeom>
          </p:spPr>
        </p:pic>
      </p:grpSp>
      <p:grpSp>
        <p:nvGrpSpPr>
          <p:cNvPr id="7" name="Group 6">
            <a:extLst>
              <a:ext uri="{FF2B5EF4-FFF2-40B4-BE49-F238E27FC236}">
                <a16:creationId xmlns:a16="http://schemas.microsoft.com/office/drawing/2014/main" id="{4362A53B-9CCF-0662-274C-0777E3C5BAB0}"/>
              </a:ext>
            </a:extLst>
          </p:cNvPr>
          <p:cNvGrpSpPr/>
          <p:nvPr/>
        </p:nvGrpSpPr>
        <p:grpSpPr>
          <a:xfrm>
            <a:off x="9646178" y="2729389"/>
            <a:ext cx="1168177" cy="1605781"/>
            <a:chOff x="3212501" y="3918434"/>
            <a:chExt cx="1168177" cy="1605781"/>
          </a:xfrm>
        </p:grpSpPr>
        <p:sp>
          <p:nvSpPr>
            <p:cNvPr id="8" name="TextBox 7">
              <a:extLst>
                <a:ext uri="{FF2B5EF4-FFF2-40B4-BE49-F238E27FC236}">
                  <a16:creationId xmlns:a16="http://schemas.microsoft.com/office/drawing/2014/main" id="{DDB71A89-7E18-D768-919B-F3547CEFF1D2}"/>
                </a:ext>
              </a:extLst>
            </p:cNvPr>
            <p:cNvSpPr txBox="1"/>
            <p:nvPr/>
          </p:nvSpPr>
          <p:spPr>
            <a:xfrm>
              <a:off x="3212501" y="4947134"/>
              <a:ext cx="1168177" cy="577081"/>
            </a:xfrm>
            <a:prstGeom prst="rect">
              <a:avLst/>
            </a:prstGeom>
            <a:noFill/>
          </p:spPr>
          <p:txBody>
            <a:bodyPr wrap="square" rtlCol="0">
              <a:spAutoFit/>
            </a:bodyPr>
            <a:lstStyle/>
            <a:p>
              <a:pPr algn="ctr"/>
              <a:r>
                <a:rPr lang="en-US" sz="1050" b="1" dirty="0"/>
                <a:t>Edward</a:t>
              </a:r>
            </a:p>
            <a:p>
              <a:pPr algn="ctr"/>
              <a:r>
                <a:rPr lang="en-US" sz="1050" dirty="0"/>
                <a:t>Software Senior Manager</a:t>
              </a:r>
            </a:p>
          </p:txBody>
        </p:sp>
        <p:pic>
          <p:nvPicPr>
            <p:cNvPr id="9" name="Picture 8">
              <a:extLst>
                <a:ext uri="{FF2B5EF4-FFF2-40B4-BE49-F238E27FC236}">
                  <a16:creationId xmlns:a16="http://schemas.microsoft.com/office/drawing/2014/main" id="{6551A07A-2173-10E4-CD2C-9C6BE1F49DE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288178" y="3918434"/>
              <a:ext cx="1028700" cy="1028700"/>
            </a:xfrm>
            <a:prstGeom prst="rect">
              <a:avLst/>
            </a:prstGeom>
          </p:spPr>
        </p:pic>
      </p:grpSp>
      <p:sp>
        <p:nvSpPr>
          <p:cNvPr id="10" name="TextBox 9">
            <a:extLst>
              <a:ext uri="{FF2B5EF4-FFF2-40B4-BE49-F238E27FC236}">
                <a16:creationId xmlns:a16="http://schemas.microsoft.com/office/drawing/2014/main" id="{6FFD6F8C-C50F-41E3-379C-117C38F8C3CB}"/>
              </a:ext>
            </a:extLst>
          </p:cNvPr>
          <p:cNvSpPr txBox="1"/>
          <p:nvPr/>
        </p:nvSpPr>
        <p:spPr>
          <a:xfrm>
            <a:off x="10768322" y="3747404"/>
            <a:ext cx="1205803" cy="415498"/>
          </a:xfrm>
          <a:prstGeom prst="rect">
            <a:avLst/>
          </a:prstGeom>
          <a:noFill/>
        </p:spPr>
        <p:txBody>
          <a:bodyPr wrap="square" rtlCol="0">
            <a:spAutoFit/>
          </a:bodyPr>
          <a:lstStyle/>
          <a:p>
            <a:pPr algn="ctr"/>
            <a:r>
              <a:rPr lang="en-US" sz="1050" b="1" dirty="0"/>
              <a:t>Richard</a:t>
            </a:r>
          </a:p>
          <a:p>
            <a:pPr algn="ctr"/>
            <a:r>
              <a:rPr lang="en-US" sz="1050" dirty="0"/>
              <a:t>DIBCO CEO</a:t>
            </a:r>
          </a:p>
        </p:txBody>
      </p:sp>
      <p:pic>
        <p:nvPicPr>
          <p:cNvPr id="11" name="Picture 10">
            <a:extLst>
              <a:ext uri="{FF2B5EF4-FFF2-40B4-BE49-F238E27FC236}">
                <a16:creationId xmlns:a16="http://schemas.microsoft.com/office/drawing/2014/main" id="{2EC80D2C-CEA0-E942-7888-111B76B5DCE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850382" y="2706097"/>
            <a:ext cx="1028700" cy="1028700"/>
          </a:xfrm>
          <a:prstGeom prst="rect">
            <a:avLst/>
          </a:prstGeom>
        </p:spPr>
      </p:pic>
      <p:sp>
        <p:nvSpPr>
          <p:cNvPr id="12" name="TextBox 11">
            <a:extLst>
              <a:ext uri="{FF2B5EF4-FFF2-40B4-BE49-F238E27FC236}">
                <a16:creationId xmlns:a16="http://schemas.microsoft.com/office/drawing/2014/main" id="{D1FC4213-7230-0772-26FA-73E34927703E}"/>
              </a:ext>
            </a:extLst>
          </p:cNvPr>
          <p:cNvSpPr txBox="1"/>
          <p:nvPr/>
        </p:nvSpPr>
        <p:spPr>
          <a:xfrm>
            <a:off x="9074310" y="5430284"/>
            <a:ext cx="1205803" cy="577081"/>
          </a:xfrm>
          <a:prstGeom prst="rect">
            <a:avLst/>
          </a:prstGeom>
          <a:noFill/>
        </p:spPr>
        <p:txBody>
          <a:bodyPr wrap="square" rtlCol="0">
            <a:spAutoFit/>
          </a:bodyPr>
          <a:lstStyle/>
          <a:p>
            <a:pPr algn="ctr"/>
            <a:r>
              <a:rPr lang="en-US" sz="1050" b="1" dirty="0"/>
              <a:t>Joe</a:t>
            </a:r>
          </a:p>
          <a:p>
            <a:pPr algn="ctr"/>
            <a:r>
              <a:rPr lang="en-US" sz="1050" dirty="0"/>
              <a:t>Software Engineer</a:t>
            </a:r>
          </a:p>
        </p:txBody>
      </p:sp>
      <p:pic>
        <p:nvPicPr>
          <p:cNvPr id="13" name="Picture 12">
            <a:extLst>
              <a:ext uri="{FF2B5EF4-FFF2-40B4-BE49-F238E27FC236}">
                <a16:creationId xmlns:a16="http://schemas.microsoft.com/office/drawing/2014/main" id="{0A6E9028-7AB8-7F77-9D02-7B2E60A1AB6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156370" y="4388977"/>
            <a:ext cx="1028700" cy="1028700"/>
          </a:xfrm>
          <a:prstGeom prst="rect">
            <a:avLst/>
          </a:prstGeom>
        </p:spPr>
      </p:pic>
      <p:sp>
        <p:nvSpPr>
          <p:cNvPr id="40" name="TextBox 39">
            <a:extLst>
              <a:ext uri="{FF2B5EF4-FFF2-40B4-BE49-F238E27FC236}">
                <a16:creationId xmlns:a16="http://schemas.microsoft.com/office/drawing/2014/main" id="{267CF479-DDEB-1875-C1C4-657B4F6102C7}"/>
              </a:ext>
            </a:extLst>
          </p:cNvPr>
          <p:cNvSpPr txBox="1"/>
          <p:nvPr/>
        </p:nvSpPr>
        <p:spPr>
          <a:xfrm>
            <a:off x="10209823" y="5430284"/>
            <a:ext cx="1205803" cy="738664"/>
          </a:xfrm>
          <a:prstGeom prst="rect">
            <a:avLst/>
          </a:prstGeom>
          <a:noFill/>
        </p:spPr>
        <p:txBody>
          <a:bodyPr wrap="square" rtlCol="0">
            <a:spAutoFit/>
          </a:bodyPr>
          <a:lstStyle/>
          <a:p>
            <a:pPr algn="ctr"/>
            <a:r>
              <a:rPr lang="en-US" sz="1050" b="1" dirty="0"/>
              <a:t>Michael</a:t>
            </a:r>
          </a:p>
          <a:p>
            <a:pPr algn="ctr"/>
            <a:r>
              <a:rPr lang="en-US" sz="1050" dirty="0"/>
              <a:t>DIBCO IT Manager (Edward’s son)</a:t>
            </a:r>
          </a:p>
        </p:txBody>
      </p:sp>
      <p:pic>
        <p:nvPicPr>
          <p:cNvPr id="41" name="Picture 40">
            <a:extLst>
              <a:ext uri="{FF2B5EF4-FFF2-40B4-BE49-F238E27FC236}">
                <a16:creationId xmlns:a16="http://schemas.microsoft.com/office/drawing/2014/main" id="{A538A793-75F6-2563-4B29-EC7E83E4BFD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291883" y="4388977"/>
            <a:ext cx="1028700" cy="1028700"/>
          </a:xfrm>
          <a:prstGeom prst="rect">
            <a:avLst/>
          </a:prstGeom>
        </p:spPr>
      </p:pic>
    </p:spTree>
    <p:extLst>
      <p:ext uri="{BB962C8B-B14F-4D97-AF65-F5344CB8AC3E}">
        <p14:creationId xmlns:p14="http://schemas.microsoft.com/office/powerpoint/2010/main" val="1064224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ABCCB163-4150-4419-AB00-18486F27D70C}"/>
              </a:ext>
            </a:extLst>
          </p:cNvPr>
          <p:cNvSpPr>
            <a:spLocks noGrp="1"/>
          </p:cNvSpPr>
          <p:nvPr>
            <p:ph type="title"/>
          </p:nvPr>
        </p:nvSpPr>
        <p:spPr>
          <a:xfrm>
            <a:off x="391696" y="319206"/>
            <a:ext cx="8515424" cy="483000"/>
          </a:xfrm>
        </p:spPr>
        <p:txBody>
          <a:bodyPr/>
          <a:lstStyle/>
          <a:p>
            <a:r>
              <a:rPr lang="en-US" sz="2800" dirty="0"/>
              <a:t>Case 6: It’s Relative </a:t>
            </a:r>
            <a:r>
              <a:rPr lang="en-US" sz="1400" dirty="0"/>
              <a:t>(Part Two)</a:t>
            </a:r>
          </a:p>
        </p:txBody>
      </p:sp>
      <p:sp>
        <p:nvSpPr>
          <p:cNvPr id="2" name="TextBox 1">
            <a:extLst>
              <a:ext uri="{FF2B5EF4-FFF2-40B4-BE49-F238E27FC236}">
                <a16:creationId xmlns:a16="http://schemas.microsoft.com/office/drawing/2014/main" id="{D7264785-7F17-3D48-6240-C5D20CD801DA}"/>
              </a:ext>
            </a:extLst>
          </p:cNvPr>
          <p:cNvSpPr txBox="1"/>
          <p:nvPr/>
        </p:nvSpPr>
        <p:spPr>
          <a:xfrm>
            <a:off x="9396880" y="434677"/>
            <a:ext cx="2377608" cy="369332"/>
          </a:xfrm>
          <a:prstGeom prst="rect">
            <a:avLst/>
          </a:prstGeom>
          <a:noFill/>
        </p:spPr>
        <p:txBody>
          <a:bodyPr wrap="square" rtlCol="0">
            <a:spAutoFit/>
          </a:bodyPr>
          <a:lstStyle/>
          <a:p>
            <a:pPr algn="ctr"/>
            <a:r>
              <a:rPr lang="en-US" dirty="0"/>
              <a:t>Main Characters</a:t>
            </a:r>
          </a:p>
        </p:txBody>
      </p:sp>
      <p:grpSp>
        <p:nvGrpSpPr>
          <p:cNvPr id="3" name="Group 2">
            <a:extLst>
              <a:ext uri="{FF2B5EF4-FFF2-40B4-BE49-F238E27FC236}">
                <a16:creationId xmlns:a16="http://schemas.microsoft.com/office/drawing/2014/main" id="{4C46F0C6-CC52-421D-115B-CD1CF6F62752}"/>
              </a:ext>
            </a:extLst>
          </p:cNvPr>
          <p:cNvGrpSpPr/>
          <p:nvPr/>
        </p:nvGrpSpPr>
        <p:grpSpPr>
          <a:xfrm>
            <a:off x="9463299" y="894441"/>
            <a:ext cx="1250442" cy="1618388"/>
            <a:chOff x="1838378" y="3905827"/>
            <a:chExt cx="1250442" cy="1618388"/>
          </a:xfrm>
        </p:grpSpPr>
        <p:sp>
          <p:nvSpPr>
            <p:cNvPr id="4" name="TextBox 3">
              <a:extLst>
                <a:ext uri="{FF2B5EF4-FFF2-40B4-BE49-F238E27FC236}">
                  <a16:creationId xmlns:a16="http://schemas.microsoft.com/office/drawing/2014/main" id="{3671DB79-8D7D-C7CC-CD04-E26731E89CA4}"/>
                </a:ext>
              </a:extLst>
            </p:cNvPr>
            <p:cNvSpPr txBox="1"/>
            <p:nvPr/>
          </p:nvSpPr>
          <p:spPr>
            <a:xfrm>
              <a:off x="1838378" y="4947134"/>
              <a:ext cx="1250442" cy="577081"/>
            </a:xfrm>
            <a:prstGeom prst="rect">
              <a:avLst/>
            </a:prstGeom>
            <a:noFill/>
          </p:spPr>
          <p:txBody>
            <a:bodyPr wrap="square" rtlCol="0">
              <a:spAutoFit/>
            </a:bodyPr>
            <a:lstStyle/>
            <a:p>
              <a:pPr algn="ctr"/>
              <a:r>
                <a:rPr lang="en-US" sz="1050" b="1" dirty="0"/>
                <a:t>Amy</a:t>
              </a:r>
            </a:p>
            <a:p>
              <a:pPr algn="ctr"/>
              <a:r>
                <a:rPr lang="en-US" sz="1050" dirty="0"/>
                <a:t>Software Engineer</a:t>
              </a:r>
            </a:p>
          </p:txBody>
        </p:sp>
        <p:pic>
          <p:nvPicPr>
            <p:cNvPr id="5" name="Picture 4">
              <a:extLst>
                <a:ext uri="{FF2B5EF4-FFF2-40B4-BE49-F238E27FC236}">
                  <a16:creationId xmlns:a16="http://schemas.microsoft.com/office/drawing/2014/main" id="{7B5DE65B-A086-ED55-39DF-5566AF9DD6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39270" y="3905827"/>
              <a:ext cx="1028700" cy="1028700"/>
            </a:xfrm>
            <a:prstGeom prst="rect">
              <a:avLst/>
            </a:prstGeom>
          </p:spPr>
        </p:pic>
      </p:grpSp>
      <p:grpSp>
        <p:nvGrpSpPr>
          <p:cNvPr id="6" name="Group 5">
            <a:extLst>
              <a:ext uri="{FF2B5EF4-FFF2-40B4-BE49-F238E27FC236}">
                <a16:creationId xmlns:a16="http://schemas.microsoft.com/office/drawing/2014/main" id="{FD9A4FAD-A3D8-AC55-ABBB-B0BDDDBE17A7}"/>
              </a:ext>
            </a:extLst>
          </p:cNvPr>
          <p:cNvGrpSpPr/>
          <p:nvPr/>
        </p:nvGrpSpPr>
        <p:grpSpPr>
          <a:xfrm>
            <a:off x="10606311" y="907048"/>
            <a:ext cx="1168177" cy="1605781"/>
            <a:chOff x="3212501" y="3918434"/>
            <a:chExt cx="1168177" cy="1605781"/>
          </a:xfrm>
        </p:grpSpPr>
        <p:sp>
          <p:nvSpPr>
            <p:cNvPr id="7" name="TextBox 6">
              <a:extLst>
                <a:ext uri="{FF2B5EF4-FFF2-40B4-BE49-F238E27FC236}">
                  <a16:creationId xmlns:a16="http://schemas.microsoft.com/office/drawing/2014/main" id="{0D7A5941-8CD5-DEF1-732D-37A6CB8835FD}"/>
                </a:ext>
              </a:extLst>
            </p:cNvPr>
            <p:cNvSpPr txBox="1"/>
            <p:nvPr/>
          </p:nvSpPr>
          <p:spPr>
            <a:xfrm>
              <a:off x="3212501" y="4947134"/>
              <a:ext cx="1168177" cy="577081"/>
            </a:xfrm>
            <a:prstGeom prst="rect">
              <a:avLst/>
            </a:prstGeom>
            <a:noFill/>
          </p:spPr>
          <p:txBody>
            <a:bodyPr wrap="square" rtlCol="0">
              <a:spAutoFit/>
            </a:bodyPr>
            <a:lstStyle/>
            <a:p>
              <a:pPr algn="ctr"/>
              <a:r>
                <a:rPr lang="en-US" sz="1050" b="1" dirty="0"/>
                <a:t>Edward</a:t>
              </a:r>
            </a:p>
            <a:p>
              <a:pPr algn="ctr"/>
              <a:r>
                <a:rPr lang="en-US" sz="1050" dirty="0"/>
                <a:t>Software Senior Manager</a:t>
              </a:r>
            </a:p>
          </p:txBody>
        </p:sp>
        <p:pic>
          <p:nvPicPr>
            <p:cNvPr id="8" name="Picture 7">
              <a:extLst>
                <a:ext uri="{FF2B5EF4-FFF2-40B4-BE49-F238E27FC236}">
                  <a16:creationId xmlns:a16="http://schemas.microsoft.com/office/drawing/2014/main" id="{38BFE999-C060-75E0-0C7E-FC9C4F7A68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88178" y="3918434"/>
              <a:ext cx="1028700" cy="1028700"/>
            </a:xfrm>
            <a:prstGeom prst="rect">
              <a:avLst/>
            </a:prstGeom>
          </p:spPr>
        </p:pic>
      </p:grpSp>
      <p:sp>
        <p:nvSpPr>
          <p:cNvPr id="9" name="TextBox 8">
            <a:extLst>
              <a:ext uri="{FF2B5EF4-FFF2-40B4-BE49-F238E27FC236}">
                <a16:creationId xmlns:a16="http://schemas.microsoft.com/office/drawing/2014/main" id="{47F95D4C-6E93-5D60-594E-52725EB6BCA1}"/>
              </a:ext>
            </a:extLst>
          </p:cNvPr>
          <p:cNvSpPr txBox="1"/>
          <p:nvPr/>
        </p:nvSpPr>
        <p:spPr>
          <a:xfrm>
            <a:off x="9502232" y="3626823"/>
            <a:ext cx="1205803" cy="415498"/>
          </a:xfrm>
          <a:prstGeom prst="rect">
            <a:avLst/>
          </a:prstGeom>
          <a:noFill/>
        </p:spPr>
        <p:txBody>
          <a:bodyPr wrap="square" rtlCol="0">
            <a:spAutoFit/>
          </a:bodyPr>
          <a:lstStyle/>
          <a:p>
            <a:pPr algn="ctr"/>
            <a:r>
              <a:rPr lang="en-US" sz="1050" b="1" dirty="0"/>
              <a:t>Richard</a:t>
            </a:r>
          </a:p>
          <a:p>
            <a:pPr algn="ctr"/>
            <a:r>
              <a:rPr lang="en-US" sz="1050" dirty="0"/>
              <a:t>DIBCO CEO</a:t>
            </a:r>
          </a:p>
        </p:txBody>
      </p:sp>
      <p:pic>
        <p:nvPicPr>
          <p:cNvPr id="10" name="Picture 9">
            <a:extLst>
              <a:ext uri="{FF2B5EF4-FFF2-40B4-BE49-F238E27FC236}">
                <a16:creationId xmlns:a16="http://schemas.microsoft.com/office/drawing/2014/main" id="{D0B39421-2706-1DA3-92CB-C03E7CE38F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584292" y="2585516"/>
            <a:ext cx="1028700" cy="1028700"/>
          </a:xfrm>
          <a:prstGeom prst="rect">
            <a:avLst/>
          </a:prstGeom>
        </p:spPr>
      </p:pic>
      <p:sp>
        <p:nvSpPr>
          <p:cNvPr id="11" name="TextBox 10">
            <a:extLst>
              <a:ext uri="{FF2B5EF4-FFF2-40B4-BE49-F238E27FC236}">
                <a16:creationId xmlns:a16="http://schemas.microsoft.com/office/drawing/2014/main" id="{C9B83212-4254-CB3F-411A-C5C8EC570870}"/>
              </a:ext>
            </a:extLst>
          </p:cNvPr>
          <p:cNvSpPr txBox="1"/>
          <p:nvPr/>
        </p:nvSpPr>
        <p:spPr>
          <a:xfrm>
            <a:off x="10631681" y="3616983"/>
            <a:ext cx="1205803" cy="577081"/>
          </a:xfrm>
          <a:prstGeom prst="rect">
            <a:avLst/>
          </a:prstGeom>
          <a:noFill/>
        </p:spPr>
        <p:txBody>
          <a:bodyPr wrap="square" rtlCol="0">
            <a:spAutoFit/>
          </a:bodyPr>
          <a:lstStyle/>
          <a:p>
            <a:pPr algn="ctr"/>
            <a:r>
              <a:rPr lang="en-US" sz="1050" b="1" dirty="0"/>
              <a:t>Joe</a:t>
            </a:r>
          </a:p>
          <a:p>
            <a:pPr algn="ctr"/>
            <a:r>
              <a:rPr lang="en-US" sz="1050" dirty="0"/>
              <a:t>Software Engineer</a:t>
            </a:r>
          </a:p>
        </p:txBody>
      </p:sp>
      <p:pic>
        <p:nvPicPr>
          <p:cNvPr id="12" name="Picture 11">
            <a:extLst>
              <a:ext uri="{FF2B5EF4-FFF2-40B4-BE49-F238E27FC236}">
                <a16:creationId xmlns:a16="http://schemas.microsoft.com/office/drawing/2014/main" id="{3ABB92FD-D3D9-9618-884E-7254A56F454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713741" y="2575676"/>
            <a:ext cx="1028700" cy="1028700"/>
          </a:xfrm>
          <a:prstGeom prst="rect">
            <a:avLst/>
          </a:prstGeom>
        </p:spPr>
      </p:pic>
      <p:sp>
        <p:nvSpPr>
          <p:cNvPr id="13" name="TextBox 12">
            <a:extLst>
              <a:ext uri="{FF2B5EF4-FFF2-40B4-BE49-F238E27FC236}">
                <a16:creationId xmlns:a16="http://schemas.microsoft.com/office/drawing/2014/main" id="{051D204F-4A7B-9958-73F1-182CB1E2E96E}"/>
              </a:ext>
            </a:extLst>
          </p:cNvPr>
          <p:cNvSpPr txBox="1"/>
          <p:nvPr/>
        </p:nvSpPr>
        <p:spPr>
          <a:xfrm>
            <a:off x="9510611" y="5295775"/>
            <a:ext cx="1205803" cy="738664"/>
          </a:xfrm>
          <a:prstGeom prst="rect">
            <a:avLst/>
          </a:prstGeom>
          <a:noFill/>
        </p:spPr>
        <p:txBody>
          <a:bodyPr wrap="square" rtlCol="0">
            <a:spAutoFit/>
          </a:bodyPr>
          <a:lstStyle/>
          <a:p>
            <a:pPr algn="ctr"/>
            <a:r>
              <a:rPr lang="en-US" sz="1050" b="1" dirty="0"/>
              <a:t>Michael</a:t>
            </a:r>
          </a:p>
          <a:p>
            <a:pPr algn="ctr"/>
            <a:r>
              <a:rPr lang="en-US" sz="1050" dirty="0"/>
              <a:t>DIBCO IT Manager (Edward’s son)</a:t>
            </a:r>
          </a:p>
        </p:txBody>
      </p:sp>
      <p:pic>
        <p:nvPicPr>
          <p:cNvPr id="14" name="Picture 13">
            <a:extLst>
              <a:ext uri="{FF2B5EF4-FFF2-40B4-BE49-F238E27FC236}">
                <a16:creationId xmlns:a16="http://schemas.microsoft.com/office/drawing/2014/main" id="{82E3FAC5-A237-1BF2-569F-C930D42BB9B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592671" y="4254468"/>
            <a:ext cx="1028700" cy="1028700"/>
          </a:xfrm>
          <a:prstGeom prst="rect">
            <a:avLst/>
          </a:prstGeom>
        </p:spPr>
      </p:pic>
      <p:pic>
        <p:nvPicPr>
          <p:cNvPr id="15" name="eat24-6-b-lo-res">
            <a:hlinkClick r:id="" action="ppaction://media"/>
            <a:extLst>
              <a:ext uri="{FF2B5EF4-FFF2-40B4-BE49-F238E27FC236}">
                <a16:creationId xmlns:a16="http://schemas.microsoft.com/office/drawing/2014/main" id="{A3BDD53A-9073-60E4-0C0E-3D9893B6A61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49558" y="929473"/>
            <a:ext cx="8623621" cy="4858378"/>
          </a:xfrm>
          <a:prstGeom prst="rect">
            <a:avLst/>
          </a:prstGeom>
        </p:spPr>
      </p:pic>
    </p:spTree>
    <p:extLst>
      <p:ext uri="{BB962C8B-B14F-4D97-AF65-F5344CB8AC3E}">
        <p14:creationId xmlns:p14="http://schemas.microsoft.com/office/powerpoint/2010/main" val="92135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4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89C5BF-06F0-491E-A79A-85ED46C92B45}"/>
              </a:ext>
            </a:extLst>
          </p:cNvPr>
          <p:cNvSpPr>
            <a:spLocks noGrp="1"/>
          </p:cNvSpPr>
          <p:nvPr>
            <p:ph type="title"/>
          </p:nvPr>
        </p:nvSpPr>
        <p:spPr>
          <a:xfrm>
            <a:off x="518160" y="474854"/>
            <a:ext cx="7570763" cy="836572"/>
          </a:xfrm>
        </p:spPr>
        <p:txBody>
          <a:bodyPr/>
          <a:lstStyle/>
          <a:p>
            <a:r>
              <a:rPr lang="en-US" dirty="0"/>
              <a:t>Wrap-up Discussion</a:t>
            </a:r>
          </a:p>
        </p:txBody>
      </p:sp>
      <p:pic>
        <p:nvPicPr>
          <p:cNvPr id="30" name="Picture 29">
            <a:extLst>
              <a:ext uri="{FF2B5EF4-FFF2-40B4-BE49-F238E27FC236}">
                <a16:creationId xmlns:a16="http://schemas.microsoft.com/office/drawing/2014/main" id="{CB0E5069-B467-45A6-87D7-0228AE33C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3" y="4682266"/>
            <a:ext cx="939778" cy="939778"/>
          </a:xfrm>
          <a:prstGeom prst="rect">
            <a:avLst/>
          </a:prstGeom>
        </p:spPr>
      </p:pic>
      <p:pic>
        <p:nvPicPr>
          <p:cNvPr id="31" name="Picture 30">
            <a:extLst>
              <a:ext uri="{FF2B5EF4-FFF2-40B4-BE49-F238E27FC236}">
                <a16:creationId xmlns:a16="http://schemas.microsoft.com/office/drawing/2014/main" id="{D8FC0646-89BE-470A-8320-5D8179C79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7745" y="4644801"/>
            <a:ext cx="945616" cy="945616"/>
          </a:xfrm>
          <a:prstGeom prst="rect">
            <a:avLst/>
          </a:prstGeom>
        </p:spPr>
      </p:pic>
      <p:pic>
        <p:nvPicPr>
          <p:cNvPr id="32" name="Picture 31">
            <a:extLst>
              <a:ext uri="{FF2B5EF4-FFF2-40B4-BE49-F238E27FC236}">
                <a16:creationId xmlns:a16="http://schemas.microsoft.com/office/drawing/2014/main" id="{09538FE1-0075-4437-A80A-8E9316D80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8756" y="4641883"/>
            <a:ext cx="951453" cy="951453"/>
          </a:xfrm>
          <a:prstGeom prst="rect">
            <a:avLst/>
          </a:prstGeom>
        </p:spPr>
      </p:pic>
      <p:pic>
        <p:nvPicPr>
          <p:cNvPr id="33" name="Picture 32">
            <a:extLst>
              <a:ext uri="{FF2B5EF4-FFF2-40B4-BE49-F238E27FC236}">
                <a16:creationId xmlns:a16="http://schemas.microsoft.com/office/drawing/2014/main" id="{7D5A5BFA-2C28-4D70-AE02-1C90F6111D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9766" y="4647995"/>
            <a:ext cx="957290" cy="957290"/>
          </a:xfrm>
          <a:prstGeom prst="rect">
            <a:avLst/>
          </a:prstGeom>
        </p:spPr>
      </p:pic>
      <p:pic>
        <p:nvPicPr>
          <p:cNvPr id="34" name="Picture 33">
            <a:extLst>
              <a:ext uri="{FF2B5EF4-FFF2-40B4-BE49-F238E27FC236}">
                <a16:creationId xmlns:a16="http://schemas.microsoft.com/office/drawing/2014/main" id="{E6444DEC-02C1-4FF2-A675-A01A302E57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0776" y="4658917"/>
            <a:ext cx="963127" cy="963127"/>
          </a:xfrm>
          <a:prstGeom prst="rect">
            <a:avLst/>
          </a:prstGeom>
        </p:spPr>
      </p:pic>
      <p:sp>
        <p:nvSpPr>
          <p:cNvPr id="35" name="TextBox 34">
            <a:extLst>
              <a:ext uri="{FF2B5EF4-FFF2-40B4-BE49-F238E27FC236}">
                <a16:creationId xmlns:a16="http://schemas.microsoft.com/office/drawing/2014/main" id="{FAC060A8-9E14-4808-9B5B-73FE4F81688E}"/>
              </a:ext>
            </a:extLst>
          </p:cNvPr>
          <p:cNvSpPr txBox="1"/>
          <p:nvPr/>
        </p:nvSpPr>
        <p:spPr>
          <a:xfrm>
            <a:off x="518160" y="5634248"/>
            <a:ext cx="1368604" cy="276999"/>
          </a:xfrm>
          <a:prstGeom prst="rect">
            <a:avLst/>
          </a:prstGeom>
          <a:noFill/>
        </p:spPr>
        <p:txBody>
          <a:bodyPr wrap="square" rtlCol="0">
            <a:spAutoFit/>
          </a:bodyPr>
          <a:lstStyle/>
          <a:p>
            <a:pPr algn="ctr"/>
            <a:r>
              <a:rPr lang="en-US" sz="1200" b="1" dirty="0">
                <a:solidFill>
                  <a:srgbClr val="2284C4"/>
                </a:solidFill>
              </a:rPr>
              <a:t>Ask Questions</a:t>
            </a:r>
          </a:p>
        </p:txBody>
      </p:sp>
      <p:sp>
        <p:nvSpPr>
          <p:cNvPr id="36" name="TextBox 35">
            <a:extLst>
              <a:ext uri="{FF2B5EF4-FFF2-40B4-BE49-F238E27FC236}">
                <a16:creationId xmlns:a16="http://schemas.microsoft.com/office/drawing/2014/main" id="{EE2C928F-4CAB-4268-A3FC-9A92F787F3A0}"/>
              </a:ext>
            </a:extLst>
          </p:cNvPr>
          <p:cNvSpPr txBox="1"/>
          <p:nvPr/>
        </p:nvSpPr>
        <p:spPr>
          <a:xfrm>
            <a:off x="7193907" y="5590416"/>
            <a:ext cx="1551028" cy="276999"/>
          </a:xfrm>
          <a:prstGeom prst="rect">
            <a:avLst/>
          </a:prstGeom>
          <a:noFill/>
        </p:spPr>
        <p:txBody>
          <a:bodyPr wrap="square" rtlCol="0">
            <a:spAutoFit/>
          </a:bodyPr>
          <a:lstStyle/>
          <a:p>
            <a:pPr algn="ctr"/>
            <a:r>
              <a:rPr lang="en-US" sz="1200" b="1" dirty="0">
                <a:solidFill>
                  <a:srgbClr val="2284C4"/>
                </a:solidFill>
              </a:rPr>
              <a:t>Report Violations</a:t>
            </a:r>
          </a:p>
        </p:txBody>
      </p:sp>
      <p:sp>
        <p:nvSpPr>
          <p:cNvPr id="37" name="TextBox 36">
            <a:extLst>
              <a:ext uri="{FF2B5EF4-FFF2-40B4-BE49-F238E27FC236}">
                <a16:creationId xmlns:a16="http://schemas.microsoft.com/office/drawing/2014/main" id="{6BE46378-FFFD-49D5-9CB0-B49ADA6DD57C}"/>
              </a:ext>
            </a:extLst>
          </p:cNvPr>
          <p:cNvSpPr txBox="1"/>
          <p:nvPr/>
        </p:nvSpPr>
        <p:spPr>
          <a:xfrm>
            <a:off x="2206251" y="5605285"/>
            <a:ext cx="1368604" cy="276999"/>
          </a:xfrm>
          <a:prstGeom prst="rect">
            <a:avLst/>
          </a:prstGeom>
          <a:noFill/>
        </p:spPr>
        <p:txBody>
          <a:bodyPr wrap="square" rtlCol="0">
            <a:spAutoFit/>
          </a:bodyPr>
          <a:lstStyle/>
          <a:p>
            <a:pPr algn="ctr"/>
            <a:r>
              <a:rPr lang="en-US" sz="1200" b="1" dirty="0">
                <a:solidFill>
                  <a:srgbClr val="2284C4"/>
                </a:solidFill>
              </a:rPr>
              <a:t>Obtain Data</a:t>
            </a:r>
          </a:p>
        </p:txBody>
      </p:sp>
      <p:sp>
        <p:nvSpPr>
          <p:cNvPr id="38" name="TextBox 37">
            <a:extLst>
              <a:ext uri="{FF2B5EF4-FFF2-40B4-BE49-F238E27FC236}">
                <a16:creationId xmlns:a16="http://schemas.microsoft.com/office/drawing/2014/main" id="{6C4D9AF1-619A-4FFA-BDCC-ECF3BB7B5CBB}"/>
              </a:ext>
            </a:extLst>
          </p:cNvPr>
          <p:cNvSpPr txBox="1"/>
          <p:nvPr/>
        </p:nvSpPr>
        <p:spPr>
          <a:xfrm>
            <a:off x="3919063" y="5618506"/>
            <a:ext cx="1368604" cy="276999"/>
          </a:xfrm>
          <a:prstGeom prst="rect">
            <a:avLst/>
          </a:prstGeom>
          <a:noFill/>
        </p:spPr>
        <p:txBody>
          <a:bodyPr wrap="square" rtlCol="0">
            <a:spAutoFit/>
          </a:bodyPr>
          <a:lstStyle/>
          <a:p>
            <a:pPr algn="ctr"/>
            <a:r>
              <a:rPr lang="en-US" sz="1200" b="1" dirty="0">
                <a:solidFill>
                  <a:srgbClr val="2284C4"/>
                </a:solidFill>
              </a:rPr>
              <a:t>Talk to Others</a:t>
            </a:r>
          </a:p>
        </p:txBody>
      </p:sp>
      <p:sp>
        <p:nvSpPr>
          <p:cNvPr id="39" name="TextBox 38">
            <a:extLst>
              <a:ext uri="{FF2B5EF4-FFF2-40B4-BE49-F238E27FC236}">
                <a16:creationId xmlns:a16="http://schemas.microsoft.com/office/drawing/2014/main" id="{2F16619A-9B76-4E1B-A170-0705545B017F}"/>
              </a:ext>
            </a:extLst>
          </p:cNvPr>
          <p:cNvSpPr txBox="1"/>
          <p:nvPr/>
        </p:nvSpPr>
        <p:spPr>
          <a:xfrm>
            <a:off x="5502897" y="5590417"/>
            <a:ext cx="1551028" cy="276999"/>
          </a:xfrm>
          <a:prstGeom prst="rect">
            <a:avLst/>
          </a:prstGeom>
          <a:noFill/>
        </p:spPr>
        <p:txBody>
          <a:bodyPr wrap="square" rtlCol="0">
            <a:spAutoFit/>
          </a:bodyPr>
          <a:lstStyle/>
          <a:p>
            <a:pPr algn="ctr"/>
            <a:r>
              <a:rPr lang="en-US" sz="1200" b="1" dirty="0">
                <a:solidFill>
                  <a:srgbClr val="2284C4"/>
                </a:solidFill>
              </a:rPr>
              <a:t>Reframe the Issue</a:t>
            </a:r>
          </a:p>
        </p:txBody>
      </p:sp>
      <p:sp>
        <p:nvSpPr>
          <p:cNvPr id="16" name="Content Placeholder 4">
            <a:extLst>
              <a:ext uri="{FF2B5EF4-FFF2-40B4-BE49-F238E27FC236}">
                <a16:creationId xmlns:a16="http://schemas.microsoft.com/office/drawing/2014/main" id="{D2CEE391-1E36-0CFF-BDA8-DDCEBED143AE}"/>
              </a:ext>
            </a:extLst>
          </p:cNvPr>
          <p:cNvSpPr txBox="1">
            <a:spLocks/>
          </p:cNvSpPr>
          <p:nvPr/>
        </p:nvSpPr>
        <p:spPr>
          <a:xfrm>
            <a:off x="533398" y="1622915"/>
            <a:ext cx="8118233" cy="2908892"/>
          </a:xfrm>
          <a:prstGeom prst="rect">
            <a:avLst/>
          </a:prstGeom>
        </p:spPr>
        <p:txBody>
          <a:bodyPr/>
          <a:lstStyle>
            <a:lvl1pPr marL="0" indent="0" algn="l" defTabSz="914400" rtl="0" eaLnBrk="1" latinLnBrk="0" hangingPunct="1">
              <a:lnSpc>
                <a:spcPct val="90000"/>
              </a:lnSpc>
              <a:spcBef>
                <a:spcPts val="1000"/>
              </a:spcBef>
              <a:buFontTx/>
              <a:buNone/>
              <a:defRPr sz="1800" kern="120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lgn="ctr">
              <a:lnSpc>
                <a:spcPct val="100000"/>
              </a:lnSpc>
              <a:spcAft>
                <a:spcPts val="1000"/>
              </a:spcAft>
            </a:pPr>
            <a:r>
              <a:rPr lang="en-US" sz="2400" dirty="0"/>
              <a:t>How could this scenario end?</a:t>
            </a:r>
          </a:p>
          <a:p>
            <a:pPr algn="ctr">
              <a:lnSpc>
                <a:spcPct val="100000"/>
              </a:lnSpc>
              <a:spcAft>
                <a:spcPts val="1000"/>
              </a:spcAft>
            </a:pPr>
            <a:r>
              <a:rPr lang="en-US" sz="2400" b="1" dirty="0"/>
              <a:t>Bottom Line</a:t>
            </a:r>
            <a:br>
              <a:rPr lang="en-US" sz="2400" dirty="0"/>
            </a:br>
            <a:r>
              <a:rPr lang="en-US" dirty="0"/>
              <a:t>It’s important our transactions and relationships are free from even the appearance of impropriety. We are all responsible for protecting and safeguarding sensitive data and the integrity of our networks against unauthorized access. </a:t>
            </a:r>
            <a:endParaRPr lang="en-US" sz="2400" dirty="0"/>
          </a:p>
        </p:txBody>
      </p:sp>
      <p:sp>
        <p:nvSpPr>
          <p:cNvPr id="2" name="TextBox 1">
            <a:extLst>
              <a:ext uri="{FF2B5EF4-FFF2-40B4-BE49-F238E27FC236}">
                <a16:creationId xmlns:a16="http://schemas.microsoft.com/office/drawing/2014/main" id="{49217208-12DC-8495-FD32-3ECF18156A5E}"/>
              </a:ext>
            </a:extLst>
          </p:cNvPr>
          <p:cNvSpPr txBox="1"/>
          <p:nvPr/>
        </p:nvSpPr>
        <p:spPr>
          <a:xfrm>
            <a:off x="9396880" y="424629"/>
            <a:ext cx="2377608" cy="369332"/>
          </a:xfrm>
          <a:prstGeom prst="rect">
            <a:avLst/>
          </a:prstGeom>
          <a:noFill/>
        </p:spPr>
        <p:txBody>
          <a:bodyPr wrap="square" rtlCol="0">
            <a:spAutoFit/>
          </a:bodyPr>
          <a:lstStyle/>
          <a:p>
            <a:pPr algn="ctr"/>
            <a:r>
              <a:rPr lang="en-US" dirty="0"/>
              <a:t>Main Characters</a:t>
            </a:r>
          </a:p>
        </p:txBody>
      </p:sp>
      <p:grpSp>
        <p:nvGrpSpPr>
          <p:cNvPr id="4" name="Group 3">
            <a:extLst>
              <a:ext uri="{FF2B5EF4-FFF2-40B4-BE49-F238E27FC236}">
                <a16:creationId xmlns:a16="http://schemas.microsoft.com/office/drawing/2014/main" id="{890AB0ED-6D08-2247-1800-06C94671288C}"/>
              </a:ext>
            </a:extLst>
          </p:cNvPr>
          <p:cNvGrpSpPr/>
          <p:nvPr/>
        </p:nvGrpSpPr>
        <p:grpSpPr>
          <a:xfrm>
            <a:off x="9463299" y="884393"/>
            <a:ext cx="1250442" cy="1618388"/>
            <a:chOff x="1838378" y="3905827"/>
            <a:chExt cx="1250442" cy="1618388"/>
          </a:xfrm>
        </p:grpSpPr>
        <p:sp>
          <p:nvSpPr>
            <p:cNvPr id="5" name="TextBox 4">
              <a:extLst>
                <a:ext uri="{FF2B5EF4-FFF2-40B4-BE49-F238E27FC236}">
                  <a16:creationId xmlns:a16="http://schemas.microsoft.com/office/drawing/2014/main" id="{D0051711-4C5D-EAF7-C8CF-1EE75C853A18}"/>
                </a:ext>
              </a:extLst>
            </p:cNvPr>
            <p:cNvSpPr txBox="1"/>
            <p:nvPr/>
          </p:nvSpPr>
          <p:spPr>
            <a:xfrm>
              <a:off x="1838378" y="4947134"/>
              <a:ext cx="1250442" cy="577081"/>
            </a:xfrm>
            <a:prstGeom prst="rect">
              <a:avLst/>
            </a:prstGeom>
            <a:noFill/>
          </p:spPr>
          <p:txBody>
            <a:bodyPr wrap="square" rtlCol="0">
              <a:spAutoFit/>
            </a:bodyPr>
            <a:lstStyle/>
            <a:p>
              <a:pPr algn="ctr"/>
              <a:r>
                <a:rPr lang="en-US" sz="1050" b="1" dirty="0"/>
                <a:t>Amy</a:t>
              </a:r>
            </a:p>
            <a:p>
              <a:pPr algn="ctr"/>
              <a:r>
                <a:rPr lang="en-US" sz="1050" dirty="0"/>
                <a:t>Software Engineer</a:t>
              </a:r>
            </a:p>
          </p:txBody>
        </p:sp>
        <p:pic>
          <p:nvPicPr>
            <p:cNvPr id="6" name="Picture 5">
              <a:extLst>
                <a:ext uri="{FF2B5EF4-FFF2-40B4-BE49-F238E27FC236}">
                  <a16:creationId xmlns:a16="http://schemas.microsoft.com/office/drawing/2014/main" id="{90C33665-B5E0-C5C3-5133-4425629407B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39270" y="3905827"/>
              <a:ext cx="1028700" cy="1028700"/>
            </a:xfrm>
            <a:prstGeom prst="rect">
              <a:avLst/>
            </a:prstGeom>
          </p:spPr>
        </p:pic>
      </p:grpSp>
      <p:grpSp>
        <p:nvGrpSpPr>
          <p:cNvPr id="7" name="Group 6">
            <a:extLst>
              <a:ext uri="{FF2B5EF4-FFF2-40B4-BE49-F238E27FC236}">
                <a16:creationId xmlns:a16="http://schemas.microsoft.com/office/drawing/2014/main" id="{BE745F4F-FB3D-7B85-7035-1CC454877958}"/>
              </a:ext>
            </a:extLst>
          </p:cNvPr>
          <p:cNvGrpSpPr/>
          <p:nvPr/>
        </p:nvGrpSpPr>
        <p:grpSpPr>
          <a:xfrm>
            <a:off x="10606311" y="897000"/>
            <a:ext cx="1168177" cy="1605781"/>
            <a:chOff x="3212501" y="3918434"/>
            <a:chExt cx="1168177" cy="1605781"/>
          </a:xfrm>
        </p:grpSpPr>
        <p:sp>
          <p:nvSpPr>
            <p:cNvPr id="8" name="TextBox 7">
              <a:extLst>
                <a:ext uri="{FF2B5EF4-FFF2-40B4-BE49-F238E27FC236}">
                  <a16:creationId xmlns:a16="http://schemas.microsoft.com/office/drawing/2014/main" id="{F3359708-5A3E-FD07-53F1-E00A5FB9885D}"/>
                </a:ext>
              </a:extLst>
            </p:cNvPr>
            <p:cNvSpPr txBox="1"/>
            <p:nvPr/>
          </p:nvSpPr>
          <p:spPr>
            <a:xfrm>
              <a:off x="3212501" y="4947134"/>
              <a:ext cx="1168177" cy="577081"/>
            </a:xfrm>
            <a:prstGeom prst="rect">
              <a:avLst/>
            </a:prstGeom>
            <a:noFill/>
          </p:spPr>
          <p:txBody>
            <a:bodyPr wrap="square" rtlCol="0">
              <a:spAutoFit/>
            </a:bodyPr>
            <a:lstStyle/>
            <a:p>
              <a:pPr algn="ctr"/>
              <a:r>
                <a:rPr lang="en-US" sz="1050" b="1" dirty="0"/>
                <a:t>Edward</a:t>
              </a:r>
            </a:p>
            <a:p>
              <a:pPr algn="ctr"/>
              <a:r>
                <a:rPr lang="en-US" sz="1050" dirty="0"/>
                <a:t>Software Senior Manager</a:t>
              </a:r>
            </a:p>
          </p:txBody>
        </p:sp>
        <p:pic>
          <p:nvPicPr>
            <p:cNvPr id="9" name="Picture 8">
              <a:extLst>
                <a:ext uri="{FF2B5EF4-FFF2-40B4-BE49-F238E27FC236}">
                  <a16:creationId xmlns:a16="http://schemas.microsoft.com/office/drawing/2014/main" id="{05A0AA4A-9C85-2570-9FD6-1F8EA29D57A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288178" y="3918434"/>
              <a:ext cx="1028700" cy="1028700"/>
            </a:xfrm>
            <a:prstGeom prst="rect">
              <a:avLst/>
            </a:prstGeom>
          </p:spPr>
        </p:pic>
      </p:grpSp>
      <p:sp>
        <p:nvSpPr>
          <p:cNvPr id="10" name="TextBox 9">
            <a:extLst>
              <a:ext uri="{FF2B5EF4-FFF2-40B4-BE49-F238E27FC236}">
                <a16:creationId xmlns:a16="http://schemas.microsoft.com/office/drawing/2014/main" id="{0F3F3E8A-42EC-EEC0-3080-A71E0CF29CCD}"/>
              </a:ext>
            </a:extLst>
          </p:cNvPr>
          <p:cNvSpPr txBox="1"/>
          <p:nvPr/>
        </p:nvSpPr>
        <p:spPr>
          <a:xfrm>
            <a:off x="9502232" y="3616775"/>
            <a:ext cx="1205803" cy="415498"/>
          </a:xfrm>
          <a:prstGeom prst="rect">
            <a:avLst/>
          </a:prstGeom>
          <a:noFill/>
        </p:spPr>
        <p:txBody>
          <a:bodyPr wrap="square" rtlCol="0">
            <a:spAutoFit/>
          </a:bodyPr>
          <a:lstStyle/>
          <a:p>
            <a:pPr algn="ctr"/>
            <a:r>
              <a:rPr lang="en-US" sz="1050" b="1" dirty="0"/>
              <a:t>Richard</a:t>
            </a:r>
          </a:p>
          <a:p>
            <a:pPr algn="ctr"/>
            <a:r>
              <a:rPr lang="en-US" sz="1050" dirty="0"/>
              <a:t>DIBCO CEO</a:t>
            </a:r>
          </a:p>
        </p:txBody>
      </p:sp>
      <p:pic>
        <p:nvPicPr>
          <p:cNvPr id="11" name="Picture 10">
            <a:extLst>
              <a:ext uri="{FF2B5EF4-FFF2-40B4-BE49-F238E27FC236}">
                <a16:creationId xmlns:a16="http://schemas.microsoft.com/office/drawing/2014/main" id="{AF04AF85-5DD5-D3DC-7087-D457A0D7F65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584292" y="2575468"/>
            <a:ext cx="1028700" cy="1028700"/>
          </a:xfrm>
          <a:prstGeom prst="rect">
            <a:avLst/>
          </a:prstGeom>
        </p:spPr>
      </p:pic>
      <p:sp>
        <p:nvSpPr>
          <p:cNvPr id="12" name="TextBox 11">
            <a:extLst>
              <a:ext uri="{FF2B5EF4-FFF2-40B4-BE49-F238E27FC236}">
                <a16:creationId xmlns:a16="http://schemas.microsoft.com/office/drawing/2014/main" id="{39285F78-18AF-0FE9-E229-254AA1E36FEA}"/>
              </a:ext>
            </a:extLst>
          </p:cNvPr>
          <p:cNvSpPr txBox="1"/>
          <p:nvPr/>
        </p:nvSpPr>
        <p:spPr>
          <a:xfrm>
            <a:off x="10631681" y="3606935"/>
            <a:ext cx="1205803" cy="577081"/>
          </a:xfrm>
          <a:prstGeom prst="rect">
            <a:avLst/>
          </a:prstGeom>
          <a:noFill/>
        </p:spPr>
        <p:txBody>
          <a:bodyPr wrap="square" rtlCol="0">
            <a:spAutoFit/>
          </a:bodyPr>
          <a:lstStyle/>
          <a:p>
            <a:pPr algn="ctr"/>
            <a:r>
              <a:rPr lang="en-US" sz="1050" b="1" dirty="0"/>
              <a:t>Joe</a:t>
            </a:r>
          </a:p>
          <a:p>
            <a:pPr algn="ctr"/>
            <a:r>
              <a:rPr lang="en-US" sz="1050" dirty="0"/>
              <a:t>Software Engineer</a:t>
            </a:r>
          </a:p>
        </p:txBody>
      </p:sp>
      <p:pic>
        <p:nvPicPr>
          <p:cNvPr id="13" name="Picture 12">
            <a:extLst>
              <a:ext uri="{FF2B5EF4-FFF2-40B4-BE49-F238E27FC236}">
                <a16:creationId xmlns:a16="http://schemas.microsoft.com/office/drawing/2014/main" id="{E8C3273D-87A5-EB62-00FD-26241436500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713741" y="2565628"/>
            <a:ext cx="1028700" cy="1028700"/>
          </a:xfrm>
          <a:prstGeom prst="rect">
            <a:avLst/>
          </a:prstGeom>
        </p:spPr>
      </p:pic>
      <p:sp>
        <p:nvSpPr>
          <p:cNvPr id="14" name="TextBox 13">
            <a:extLst>
              <a:ext uri="{FF2B5EF4-FFF2-40B4-BE49-F238E27FC236}">
                <a16:creationId xmlns:a16="http://schemas.microsoft.com/office/drawing/2014/main" id="{ABA4D3FF-4F77-21F3-867C-C2DBCBCF46E9}"/>
              </a:ext>
            </a:extLst>
          </p:cNvPr>
          <p:cNvSpPr txBox="1"/>
          <p:nvPr/>
        </p:nvSpPr>
        <p:spPr>
          <a:xfrm>
            <a:off x="9510611" y="5285727"/>
            <a:ext cx="1205803" cy="738664"/>
          </a:xfrm>
          <a:prstGeom prst="rect">
            <a:avLst/>
          </a:prstGeom>
          <a:noFill/>
        </p:spPr>
        <p:txBody>
          <a:bodyPr wrap="square" rtlCol="0">
            <a:spAutoFit/>
          </a:bodyPr>
          <a:lstStyle/>
          <a:p>
            <a:pPr algn="ctr"/>
            <a:r>
              <a:rPr lang="en-US" sz="1050" b="1" dirty="0"/>
              <a:t>Michael</a:t>
            </a:r>
          </a:p>
          <a:p>
            <a:pPr algn="ctr"/>
            <a:r>
              <a:rPr lang="en-US" sz="1050" dirty="0"/>
              <a:t>DIBCO IT Manager (Edward’s son)</a:t>
            </a:r>
          </a:p>
        </p:txBody>
      </p:sp>
      <p:pic>
        <p:nvPicPr>
          <p:cNvPr id="15" name="Picture 14">
            <a:extLst>
              <a:ext uri="{FF2B5EF4-FFF2-40B4-BE49-F238E27FC236}">
                <a16:creationId xmlns:a16="http://schemas.microsoft.com/office/drawing/2014/main" id="{0BEAFF68-6D9F-D901-68EA-4870B6AD7A4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592671" y="4244420"/>
            <a:ext cx="1028700" cy="1028700"/>
          </a:xfrm>
          <a:prstGeom prst="rect">
            <a:avLst/>
          </a:prstGeom>
        </p:spPr>
      </p:pic>
    </p:spTree>
    <p:extLst>
      <p:ext uri="{BB962C8B-B14F-4D97-AF65-F5344CB8AC3E}">
        <p14:creationId xmlns:p14="http://schemas.microsoft.com/office/powerpoint/2010/main" val="3224631266"/>
      </p:ext>
    </p:extLst>
  </p:cSld>
  <p:clrMapOvr>
    <a:masterClrMapping/>
  </p:clrMapOvr>
</p:sld>
</file>

<file path=ppt/theme/theme1.xml><?xml version="1.0" encoding="utf-8"?>
<a:theme xmlns:a="http://schemas.openxmlformats.org/drawingml/2006/main" name="Office Theme">
  <a:themeElements>
    <a:clrScheme name="LMTemplate_Colors">
      <a:dk1>
        <a:srgbClr val="63666A"/>
      </a:dk1>
      <a:lt1>
        <a:sysClr val="window" lastClr="FFFFFF"/>
      </a:lt1>
      <a:dk2>
        <a:srgbClr val="000000"/>
      </a:dk2>
      <a:lt2>
        <a:srgbClr val="E7E6E6"/>
      </a:lt2>
      <a:accent1>
        <a:srgbClr val="002F6C"/>
      </a:accent1>
      <a:accent2>
        <a:srgbClr val="00A3E0"/>
      </a:accent2>
      <a:accent3>
        <a:srgbClr val="007396"/>
      </a:accent3>
      <a:accent4>
        <a:srgbClr val="833177"/>
      </a:accent4>
      <a:accent5>
        <a:srgbClr val="43B02A"/>
      </a:accent5>
      <a:accent6>
        <a:srgbClr val="FFCD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1BA055A0-DE46-CF42-A21C-804E59AE4926}" vid="{EF944969-5E05-7641-B1D9-9B5B7AF9FD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9BFE13F2C6DC4E8A742168C5E5E2A3" ma:contentTypeVersion="12" ma:contentTypeDescription="Create a new document." ma:contentTypeScope="" ma:versionID="48900e67c0d0066448a8529c3e1c1e65">
  <xsd:schema xmlns:xsd="http://www.w3.org/2001/XMLSchema" xmlns:xs="http://www.w3.org/2001/XMLSchema" xmlns:p="http://schemas.microsoft.com/office/2006/metadata/properties" xmlns:ns2="661bd46e-921f-4b2f-94f6-3f9bfcdede32" xmlns:ns3="1042a8a7-e606-4d6a-9cd6-c2fbda9658e7" targetNamespace="http://schemas.microsoft.com/office/2006/metadata/properties" ma:root="true" ma:fieldsID="7935dc6e203849a374f4e7dc4c1c3403" ns2:_="" ns3:_="">
    <xsd:import namespace="661bd46e-921f-4b2f-94f6-3f9bfcdede32"/>
    <xsd:import namespace="1042a8a7-e606-4d6a-9cd6-c2fbda9658e7"/>
    <xsd:element name="properties">
      <xsd:complexType>
        <xsd:sequence>
          <xsd:element name="documentManagement">
            <xsd:complexType>
              <xsd:all>
                <xsd:element ref="ns2:TaxKeywordTaxHTField" minOccurs="0"/>
                <xsd:element ref="ns2:TaxCatchAll" minOccurs="0"/>
                <xsd:element ref="ns3:Info" minOccurs="0"/>
                <xsd:element ref="ns2:SIPLabel" minOccurs="0"/>
                <xsd:element ref="ns2:SIPLabel_ECICountry" minOccurs="0"/>
                <xsd:element ref="ns2:SIPLabel_OCI" minOccurs="0"/>
                <xsd:element ref="ns2:SIPLabel_TPPI" minOccurs="0"/>
                <xsd:element ref="ns2:SIPLabel_Special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1bd46e-921f-4b2f-94f6-3f9bfcdede32"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Enterprise_x0020_Keywords" ma:displayName="Enterprise Keywords" ma:fieldId="{23f27201-bee3-471e-b2e7-b64fd8b7ca38}" ma:taxonomyMulti="true" ma:sspId="5f68076a-9896-4f70-850d-4130ed0339a6"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description="" ma:hidden="true" ma:list="{5dfc3885-0e86-4dcb-a692-351b8f83f0b3}" ma:internalName="TaxCatchAll" ma:showField="CatchAllData" ma:web="661bd46e-921f-4b2f-94f6-3f9bfcdede32">
      <xsd:complexType>
        <xsd:complexContent>
          <xsd:extension base="dms:MultiChoiceLookup">
            <xsd:sequence>
              <xsd:element name="Value" type="dms:Lookup" maxOccurs="unbounded" minOccurs="0" nillable="true"/>
            </xsd:sequence>
          </xsd:extension>
        </xsd:complexContent>
      </xsd:complexType>
    </xsd:element>
    <xsd:element name="SIPLabel" ma:index="12" nillable="true" ma:displayName="Sensitive Information Protection (SIP) Label" ma:internalName="SIPLabel" ma:requiredMultiChoice="true">
      <xsd:complexType>
        <xsd:complexContent>
          <xsd:extension base="dms:MultiChoice">
            <xsd:sequence>
              <xsd:element name="Value" maxOccurs="unbounded" minOccurs="0" nillable="true">
                <xsd:simpleType>
                  <xsd:restriction base="dms:Choice">
                    <xsd:enumeration value="Unrestricted"/>
                    <xsd:enumeration value="Lockheed Martin Proprietary Information (LMPI)"/>
                    <xsd:enumeration value="Export Controlled Information (ECI)"/>
                    <xsd:enumeration value="Attorney-Client Privileged Information and/or Attorney Work Product"/>
                    <xsd:enumeration value="Protected Information"/>
                    <xsd:enumeration value="Personal Information"/>
                    <xsd:enumeration value="Third Party Proprietary Information"/>
                    <xsd:enumeration value="Organizational Conflict of Interest (OCI)"/>
                    <xsd:enumeration value="Specialty Label"/>
                  </xsd:restriction>
                </xsd:simpleType>
              </xsd:element>
            </xsd:sequence>
          </xsd:extension>
        </xsd:complexContent>
      </xsd:complexType>
    </xsd:element>
    <xsd:element name="SIPLabel_ECICountry" ma:index="13" nillable="true" ma:displayName="Export Control Country of Jurisdiction" ma:internalName="SIPLabel_ECICountry">
      <xsd:complexType>
        <xsd:complexContent>
          <xsd:extension base="dms:MultiChoice">
            <xsd:sequence>
              <xsd:element name="Value" maxOccurs="unbounded" minOccurs="0" nillable="true">
                <xsd:simpleType>
                  <xsd:restriction base="dms:Choice">
                    <xsd:enumeration value="United States (US)"/>
                    <xsd:enumeration value="Canada (CA)"/>
                    <xsd:enumeration value="United Kingdom (GB)"/>
                    <xsd:enumeration value="Australia (AU)"/>
                    <xsd:enumeration value="Albania (AL)"/>
                    <xsd:enumeration value="Argentina (AR)"/>
                    <xsd:enumeration value="Bahrain (BH)"/>
                    <xsd:enumeration value="Belgium (BE)"/>
                    <xsd:enumeration value="Brazil (BR)"/>
                    <xsd:enumeration value="China (CN)"/>
                    <xsd:enumeration value="Colombia (CO)"/>
                    <xsd:enumeration value="Croatia (HR)"/>
                    <xsd:enumeration value="Denmark (DK)"/>
                    <xsd:enumeration value="Egypt (EG)"/>
                    <xsd:enumeration value="Finland (FI)"/>
                    <xsd:enumeration value="France (FR)"/>
                    <xsd:enumeration value="Germany (DE)"/>
                    <xsd:enumeration value="Greece (GR)"/>
                    <xsd:enumeration value="Guam (GU)"/>
                    <xsd:enumeration value="Hong Kong (HK)"/>
                    <xsd:enumeration value="India (IN)"/>
                    <xsd:enumeration value="Israel (IL)"/>
                    <xsd:enumeration value="Italy (IT)"/>
                    <xsd:enumeration value="Japan (JP)"/>
                    <xsd:enumeration value="Korea, Republic of (KR)"/>
                    <xsd:enumeration value="Kuwait (KW)"/>
                    <xsd:enumeration value="Malaysia (MY)"/>
                    <xsd:enumeration value="Mauritius (MU)"/>
                    <xsd:enumeration value="Mexico (MX)"/>
                    <xsd:enumeration value="Netherlands (NL)"/>
                    <xsd:enumeration value="New Zealand (NZ)"/>
                    <xsd:enumeration value="Norway (NO)"/>
                    <xsd:enumeration value="Philippines (PH)"/>
                    <xsd:enumeration value="Poland (PL)"/>
                    <xsd:enumeration value="Portugal (PT)"/>
                    <xsd:enumeration value="Puerto Rico (PR)"/>
                    <xsd:enumeration value="Romania (RO)"/>
                    <xsd:enumeration value="Saudi Arabia (SA)"/>
                    <xsd:enumeration value="Singapore (SG)"/>
                    <xsd:enumeration value="South Africa (ZA)"/>
                    <xsd:enumeration value="Spain (ES)"/>
                    <xsd:enumeration value="Sweden (SE)"/>
                    <xsd:enumeration value="Switzerland (CH)"/>
                    <xsd:enumeration value="Taiwan, Province of China (TW)"/>
                    <xsd:enumeration value="Thailand (TH)"/>
                    <xsd:enumeration value="Turkey (TR)"/>
                    <xsd:enumeration value="United Arab Emirates (AE)"/>
                    <xsd:enumeration value="Venezuela (VE)"/>
                    <xsd:enumeration value="Viet Nam (VN)"/>
                  </xsd:restriction>
                </xsd:simpleType>
              </xsd:element>
            </xsd:sequence>
          </xsd:extension>
        </xsd:complexContent>
      </xsd:complexType>
    </xsd:element>
    <xsd:element name="SIPLabel_OCI" ma:index="14" nillable="true" ma:displayName="Organizational Conflict of Interest" ma:internalName="SIPLabel_OCI">
      <xsd:simpleType>
        <xsd:restriction base="dms:Text"/>
      </xsd:simpleType>
    </xsd:element>
    <xsd:element name="SIPLabel_TPPI" ma:index="15" nillable="true" ma:displayName="Third Party" ma:internalName="SIPLabel_TPPI">
      <xsd:simpleType>
        <xsd:restriction base="dms:Text"/>
      </xsd:simpleType>
    </xsd:element>
    <xsd:element name="SIPLabel_Specialty" ma:index="16" nillable="true" ma:displayName="Specialty Label" ma:internalName="SIPLabel_Specialty">
      <xsd:complexType>
        <xsd:complexContent>
          <xsd:extension base="dms:MultiChoice">
            <xsd:sequence>
              <xsd:element name="Value" maxOccurs="unbounded" minOccurs="0" nillable="true">
                <xsd:simpleType>
                  <xsd:restriction base="dms:Choice">
                    <xsd:enumeration value="For Official Use Only"/>
                    <xsd:enumeration value="NATO Restricted"/>
                    <xsd:enumeration value="UK OFFICIAL"/>
                    <xsd:enumeration value="UK OFFICIAL-SENSITIVE"/>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042a8a7-e606-4d6a-9cd6-c2fbda9658e7" elementFormDefault="qualified">
    <xsd:import namespace="http://schemas.microsoft.com/office/2006/documentManagement/types"/>
    <xsd:import namespace="http://schemas.microsoft.com/office/infopath/2007/PartnerControls"/>
    <xsd:element name="Info" ma:index="11" nillable="true" ma:displayName="Info" ma:internalName="Info">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61bd46e-921f-4b2f-94f6-3f9bfcdede32">
      <Value>34</Value>
      <Value>33</Value>
      <Value>32</Value>
    </TaxCatchAll>
    <SIPLabel_Specialty xmlns="661bd46e-921f-4b2f-94f6-3f9bfcdede32"/>
    <SIPLabel_TPPI xmlns="661bd46e-921f-4b2f-94f6-3f9bfcdede32" xsi:nil="true"/>
    <TaxKeywordTaxHTField xmlns="661bd46e-921f-4b2f-94f6-3f9bfcdede32">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cf27d6ae-165f-4fd4-82df-b359670c06e5</TermId>
        </TermInfo>
        <TermInfo xmlns="http://schemas.microsoft.com/office/infopath/2007/PartnerControls">
          <TermName xmlns="http://schemas.microsoft.com/office/infopath/2007/PartnerControls">template</TermName>
          <TermId xmlns="http://schemas.microsoft.com/office/infopath/2007/PartnerControls">aa6d2b24-3068-464c-b8a1-9c0912f06071</TermId>
        </TermInfo>
        <TermInfo xmlns="http://schemas.microsoft.com/office/infopath/2007/PartnerControls">
          <TermName xmlns="http://schemas.microsoft.com/office/infopath/2007/PartnerControls">PowerPoint</TermName>
          <TermId xmlns="http://schemas.microsoft.com/office/infopath/2007/PartnerControls">fdd97a65-f75e-49d0-985b-95654da0a884</TermId>
        </TermInfo>
      </Terms>
    </TaxKeywordTaxHTField>
    <SIPLabel_OCI xmlns="661bd46e-921f-4b2f-94f6-3f9bfcdede32" xsi:nil="true"/>
    <Info xmlns="1042a8a7-e606-4d6a-9cd6-c2fbda9658e7">White background on title &amp; end slides</Info>
    <SIPLabel_ECICountry xmlns="661bd46e-921f-4b2f-94f6-3f9bfcdede32"/>
    <SIPLabel xmlns="661bd46e-921f-4b2f-94f6-3f9bfcdede32">
      <Value>Unrestricted</Value>
    </SIPLabel>
  </documentManagement>
</p:properties>
</file>

<file path=customXml/itemProps1.xml><?xml version="1.0" encoding="utf-8"?>
<ds:datastoreItem xmlns:ds="http://schemas.openxmlformats.org/officeDocument/2006/customXml" ds:itemID="{C66939EC-D0B0-4FCE-ACE8-B16456A0ED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1bd46e-921f-4b2f-94f6-3f9bfcdede32"/>
    <ds:schemaRef ds:uri="1042a8a7-e606-4d6a-9cd6-c2fbda9658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D910FE-BA35-46CD-9006-7B6EAFC62712}">
  <ds:schemaRefs>
    <ds:schemaRef ds:uri="http://schemas.microsoft.com/sharepoint/v3/contenttype/forms"/>
  </ds:schemaRefs>
</ds:datastoreItem>
</file>

<file path=customXml/itemProps3.xml><?xml version="1.0" encoding="utf-8"?>
<ds:datastoreItem xmlns:ds="http://schemas.openxmlformats.org/officeDocument/2006/customXml" ds:itemID="{4099D200-8C76-4381-B149-0ABAA83066DA}">
  <ds:schemaRefs>
    <ds:schemaRef ds:uri="http://purl.org/dc/terms/"/>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dcmitype/"/>
    <ds:schemaRef ds:uri="http://schemas.microsoft.com/office/infopath/2007/PartnerControls"/>
    <ds:schemaRef ds:uri="661bd46e-921f-4b2f-94f6-3f9bfcdede32"/>
    <ds:schemaRef ds:uri="1042a8a7-e606-4d6a-9cd6-c2fbda9658e7"/>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312</TotalTime>
  <Words>298</Words>
  <Application>Microsoft Office PowerPoint</Application>
  <PresentationFormat>Widescreen</PresentationFormat>
  <Paragraphs>87</Paragraphs>
  <Slides>5</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Bradley Hand ITC</vt:lpstr>
      <vt:lpstr>Calibri</vt:lpstr>
      <vt:lpstr>Office Theme</vt:lpstr>
      <vt:lpstr>Case 6: It’s Relative  Amy questions DIBCO’s compliance status. Edward and Joe are dismissive, but a crisis forces a closer look.</vt:lpstr>
      <vt:lpstr>Case 6: It’s Relative (Part One)</vt:lpstr>
      <vt:lpstr>Voicing Values Discussion</vt:lpstr>
      <vt:lpstr>Case 6: It’s Relative (Part Two)</vt:lpstr>
      <vt:lpstr>Wrap-up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Trammell, Eric T (US)</dc:creator>
  <cp:keywords>Unrestricted, template; Official; PowerPoint</cp:keywords>
  <cp:lastModifiedBy>Ed Aborn</cp:lastModifiedBy>
  <cp:revision>73</cp:revision>
  <dcterms:created xsi:type="dcterms:W3CDTF">2018-09-19T12:19:03Z</dcterms:created>
  <dcterms:modified xsi:type="dcterms:W3CDTF">2024-04-15T22:50:09Z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0x010100A29BFE13F2C6DC4E8A742168C5E5E2A3</vt:lpwstr>
  </property>
  <property fmtid="{D5CDD505-2E9C-101B-9397-08002B2CF9AE}" pid="3" name="Enterprise Keywords">
    <vt:lpwstr>34;#Official|cf27d6ae-165f-4fd4-82df-b359670c06e5;#33;#template|aa6d2b24-3068-464c-b8a1-9c0912f06071;#32;#PowerPoint|fdd97a65-f75e-49d0-985b-95654da0a884</vt:lpwstr>
  </property>
  <property fmtid="{D5CDD505-2E9C-101B-9397-08002B2CF9AE}" pid="4" name="checkedProgramsCount">
    <vt:i4>0</vt:i4>
  </property>
  <property fmtid="{D5CDD505-2E9C-101B-9397-08002B2CF9AE}" pid="5" name="LM SIP Document Sensitivity">
    <vt:lpwstr/>
  </property>
  <property fmtid="{D5CDD505-2E9C-101B-9397-08002B2CF9AE}" pid="6" name="Document Author">
    <vt:lpwstr>ACCT03\r07273</vt:lpwstr>
  </property>
  <property fmtid="{D5CDD505-2E9C-101B-9397-08002B2CF9AE}" pid="7" name="Document Sensitivity">
    <vt:lpwstr>1</vt:lpwstr>
  </property>
  <property fmtid="{D5CDD505-2E9C-101B-9397-08002B2CF9AE}" pid="8" name="ThirdParty">
    <vt:lpwstr/>
  </property>
  <property fmtid="{D5CDD505-2E9C-101B-9397-08002B2CF9AE}" pid="9" name="OCI Restriction">
    <vt:bool>false</vt:bool>
  </property>
  <property fmtid="{D5CDD505-2E9C-101B-9397-08002B2CF9AE}" pid="10" name="OCI Additional Info">
    <vt:lpwstr/>
  </property>
  <property fmtid="{D5CDD505-2E9C-101B-9397-08002B2CF9AE}" pid="11" name="Allow Header Overwrite">
    <vt:bool>true</vt:bool>
  </property>
  <property fmtid="{D5CDD505-2E9C-101B-9397-08002B2CF9AE}" pid="12" name="Allow Footer Overwrite">
    <vt:bool>true</vt:bool>
  </property>
  <property fmtid="{D5CDD505-2E9C-101B-9397-08002B2CF9AE}" pid="13" name="Multiple Selected">
    <vt:lpwstr>-1</vt:lpwstr>
  </property>
  <property fmtid="{D5CDD505-2E9C-101B-9397-08002B2CF9AE}" pid="14" name="SIPLongWording">
    <vt:lpwstr>_x000d_
_x000d_
</vt:lpwstr>
  </property>
  <property fmtid="{D5CDD505-2E9C-101B-9397-08002B2CF9AE}" pid="15" name="ExpCountry">
    <vt:lpwstr/>
  </property>
  <property fmtid="{D5CDD505-2E9C-101B-9397-08002B2CF9AE}" pid="16" name="TextBoxAndDropdownValues">
    <vt:lpwstr/>
  </property>
  <property fmtid="{D5CDD505-2E9C-101B-9397-08002B2CF9AE}" pid="17" name="MSIP_Label_502bc7c3-f152-4da1-98bd-f7a1bebdf752_Enabled">
    <vt:lpwstr>true</vt:lpwstr>
  </property>
  <property fmtid="{D5CDD505-2E9C-101B-9397-08002B2CF9AE}" pid="18" name="MSIP_Label_502bc7c3-f152-4da1-98bd-f7a1bebdf752_SetDate">
    <vt:lpwstr>2024-04-10T18:10:21Z</vt:lpwstr>
  </property>
  <property fmtid="{D5CDD505-2E9C-101B-9397-08002B2CF9AE}" pid="19" name="MSIP_Label_502bc7c3-f152-4da1-98bd-f7a1bebdf752_Method">
    <vt:lpwstr>Privileged</vt:lpwstr>
  </property>
  <property fmtid="{D5CDD505-2E9C-101B-9397-08002B2CF9AE}" pid="20" name="MSIP_Label_502bc7c3-f152-4da1-98bd-f7a1bebdf752_Name">
    <vt:lpwstr>Unrestricted</vt:lpwstr>
  </property>
  <property fmtid="{D5CDD505-2E9C-101B-9397-08002B2CF9AE}" pid="21" name="MSIP_Label_502bc7c3-f152-4da1-98bd-f7a1bebdf752_SiteId">
    <vt:lpwstr>b18f006c-b0fc-467d-b23a-a35b5695b5dc</vt:lpwstr>
  </property>
  <property fmtid="{D5CDD505-2E9C-101B-9397-08002B2CF9AE}" pid="22" name="MSIP_Label_502bc7c3-f152-4da1-98bd-f7a1bebdf752_ActionId">
    <vt:lpwstr>d3e2b80b-8791-4a7a-a25a-76c775b152fe</vt:lpwstr>
  </property>
  <property fmtid="{D5CDD505-2E9C-101B-9397-08002B2CF9AE}" pid="23" name="MSIP_Label_502bc7c3-f152-4da1-98bd-f7a1bebdf752_ContentBits">
    <vt:lpwstr>0</vt:lpwstr>
  </property>
</Properties>
</file>