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B14888-6470-4717-A127-0D7524A0A013}" v="19" dt="2025-04-21T21:38:06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2" d="100"/>
          <a:sy n="92" d="100"/>
        </p:scale>
        <p:origin x="43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orn, Edward (US)" userId="01e49d3c-5650-4f43-9a8e-4f2457e670f9" providerId="ADAL" clId="{C0B14888-6470-4717-A127-0D7524A0A013}"/>
    <pc:docChg chg="undo custSel modSld">
      <pc:chgData name="Aborn, Edward (US)" userId="01e49d3c-5650-4f43-9a8e-4f2457e670f9" providerId="ADAL" clId="{C0B14888-6470-4717-A127-0D7524A0A013}" dt="2025-04-21T21:44:58.530" v="477" actId="20577"/>
      <pc:docMkLst>
        <pc:docMk/>
      </pc:docMkLst>
      <pc:sldChg chg="delSp modSp mod">
        <pc:chgData name="Aborn, Edward (US)" userId="01e49d3c-5650-4f43-9a8e-4f2457e670f9" providerId="ADAL" clId="{C0B14888-6470-4717-A127-0D7524A0A013}" dt="2025-03-26T20:07:00.965" v="464" actId="1035"/>
        <pc:sldMkLst>
          <pc:docMk/>
          <pc:sldMk cId="457066591" sldId="284"/>
        </pc:sldMkLst>
        <pc:spChg chg="mod">
          <ac:chgData name="Aborn, Edward (US)" userId="01e49d3c-5650-4f43-9a8e-4f2457e670f9" providerId="ADAL" clId="{C0B14888-6470-4717-A127-0D7524A0A013}" dt="2025-03-25T18:30:59.485" v="22"/>
          <ac:spMkLst>
            <pc:docMk/>
            <pc:sldMk cId="457066591" sldId="284"/>
            <ac:spMk id="6" creationId="{A3DC1230-27DF-4E49-885B-DE964378216A}"/>
          </ac:spMkLst>
        </pc:spChg>
        <pc:spChg chg="mod">
          <ac:chgData name="Aborn, Edward (US)" userId="01e49d3c-5650-4f43-9a8e-4f2457e670f9" providerId="ADAL" clId="{C0B14888-6470-4717-A127-0D7524A0A013}" dt="2025-03-25T18:31:26.572" v="24" actId="1076"/>
          <ac:spMkLst>
            <pc:docMk/>
            <pc:sldMk cId="457066591" sldId="284"/>
            <ac:spMk id="11" creationId="{064BB941-DA02-470B-B5F1-C63DAC703755}"/>
          </ac:spMkLst>
        </pc:spChg>
        <pc:spChg chg="mod">
          <ac:chgData name="Aborn, Edward (US)" userId="01e49d3c-5650-4f43-9a8e-4f2457e670f9" providerId="ADAL" clId="{C0B14888-6470-4717-A127-0D7524A0A013}" dt="2025-03-26T20:05:29.741" v="417" actId="1037"/>
          <ac:spMkLst>
            <pc:docMk/>
            <pc:sldMk cId="457066591" sldId="284"/>
            <ac:spMk id="14" creationId="{96071E3F-7D83-45E8-B2D6-029BF423AFF2}"/>
          </ac:spMkLst>
        </pc:spChg>
        <pc:spChg chg="mod">
          <ac:chgData name="Aborn, Edward (US)" userId="01e49d3c-5650-4f43-9a8e-4f2457e670f9" providerId="ADAL" clId="{C0B14888-6470-4717-A127-0D7524A0A013}" dt="2025-03-26T20:05:15.189" v="402" actId="1037"/>
          <ac:spMkLst>
            <pc:docMk/>
            <pc:sldMk cId="457066591" sldId="284"/>
            <ac:spMk id="16" creationId="{819D578F-CD8F-4421-B8DA-C6F59D39BCCD}"/>
          </ac:spMkLst>
        </pc:spChg>
        <pc:spChg chg="mod">
          <ac:chgData name="Aborn, Edward (US)" userId="01e49d3c-5650-4f43-9a8e-4f2457e670f9" providerId="ADAL" clId="{C0B14888-6470-4717-A127-0D7524A0A013}" dt="2025-03-25T18:36:40.844" v="72" actId="20577"/>
          <ac:spMkLst>
            <pc:docMk/>
            <pc:sldMk cId="457066591" sldId="284"/>
            <ac:spMk id="18" creationId="{DCC955E8-7086-4A46-8D92-F5F2167A0042}"/>
          </ac:spMkLst>
        </pc:spChg>
        <pc:spChg chg="mod">
          <ac:chgData name="Aborn, Edward (US)" userId="01e49d3c-5650-4f43-9a8e-4f2457e670f9" providerId="ADAL" clId="{C0B14888-6470-4717-A127-0D7524A0A013}" dt="2025-03-25T18:37:22.287" v="74" actId="14826"/>
          <ac:spMkLst>
            <pc:docMk/>
            <pc:sldMk cId="457066591" sldId="284"/>
            <ac:spMk id="19" creationId="{F82BF09C-37C1-4FC0-8054-554B4827DBD4}"/>
          </ac:spMkLst>
        </pc:spChg>
        <pc:spChg chg="del">
          <ac:chgData name="Aborn, Edward (US)" userId="01e49d3c-5650-4f43-9a8e-4f2457e670f9" providerId="ADAL" clId="{C0B14888-6470-4717-A127-0D7524A0A013}" dt="2025-03-25T18:31:11.965" v="23" actId="478"/>
          <ac:spMkLst>
            <pc:docMk/>
            <pc:sldMk cId="457066591" sldId="284"/>
            <ac:spMk id="22" creationId="{B8888564-1B5F-9E4D-92F2-C066104A55FE}"/>
          </ac:spMkLst>
        </pc:spChg>
        <pc:spChg chg="del">
          <ac:chgData name="Aborn, Edward (US)" userId="01e49d3c-5650-4f43-9a8e-4f2457e670f9" providerId="ADAL" clId="{C0B14888-6470-4717-A127-0D7524A0A013}" dt="2025-03-25T18:31:11.965" v="23" actId="478"/>
          <ac:spMkLst>
            <pc:docMk/>
            <pc:sldMk cId="457066591" sldId="284"/>
            <ac:spMk id="24" creationId="{6C588FAF-61F8-C6C1-182B-4E1E565EA3F9}"/>
          </ac:spMkLst>
        </pc:spChg>
        <pc:grpChg chg="del">
          <ac:chgData name="Aborn, Edward (US)" userId="01e49d3c-5650-4f43-9a8e-4f2457e670f9" providerId="ADAL" clId="{C0B14888-6470-4717-A127-0D7524A0A013}" dt="2025-03-25T18:31:11.965" v="23" actId="478"/>
          <ac:grpSpMkLst>
            <pc:docMk/>
            <pc:sldMk cId="457066591" sldId="284"/>
            <ac:grpSpMk id="4" creationId="{BCF0549C-2C84-0762-3E8A-04525E66B2A4}"/>
          </ac:grpSpMkLst>
        </pc:grpChg>
        <pc:grpChg chg="del">
          <ac:chgData name="Aborn, Edward (US)" userId="01e49d3c-5650-4f43-9a8e-4f2457e670f9" providerId="ADAL" clId="{C0B14888-6470-4717-A127-0D7524A0A013}" dt="2025-03-25T18:31:11.965" v="23" actId="478"/>
          <ac:grpSpMkLst>
            <pc:docMk/>
            <pc:sldMk cId="457066591" sldId="284"/>
            <ac:grpSpMk id="8" creationId="{F3D46172-F714-2006-B6B9-53D5CB5F7105}"/>
          </ac:grpSpMkLst>
        </pc:grpChg>
        <pc:grpChg chg="mod">
          <ac:chgData name="Aborn, Edward (US)" userId="01e49d3c-5650-4f43-9a8e-4f2457e670f9" providerId="ADAL" clId="{C0B14888-6470-4717-A127-0D7524A0A013}" dt="2025-03-25T18:37:13.982" v="73" actId="14826"/>
          <ac:grpSpMkLst>
            <pc:docMk/>
            <pc:sldMk cId="457066591" sldId="284"/>
            <ac:grpSpMk id="35" creationId="{6F06C6E3-5917-4815-A032-9748211D532D}"/>
          </ac:grpSpMkLst>
        </pc:grpChg>
        <pc:grpChg chg="mod">
          <ac:chgData name="Aborn, Edward (US)" userId="01e49d3c-5650-4f43-9a8e-4f2457e670f9" providerId="ADAL" clId="{C0B14888-6470-4717-A127-0D7524A0A013}" dt="2025-03-25T18:37:22.287" v="74" actId="14826"/>
          <ac:grpSpMkLst>
            <pc:docMk/>
            <pc:sldMk cId="457066591" sldId="284"/>
            <ac:grpSpMk id="36" creationId="{1E454032-6F2C-48C2-9C6C-F709E38E8556}"/>
          </ac:grpSpMkLst>
        </pc:grpChg>
        <pc:picChg chg="mod">
          <ac:chgData name="Aborn, Edward (US)" userId="01e49d3c-5650-4f43-9a8e-4f2457e670f9" providerId="ADAL" clId="{C0B14888-6470-4717-A127-0D7524A0A013}" dt="2025-03-25T18:37:13.982" v="73" actId="14826"/>
          <ac:picMkLst>
            <pc:docMk/>
            <pc:sldMk cId="457066591" sldId="284"/>
            <ac:picMk id="9" creationId="{1D5A2964-C0BE-4281-9519-ACBFF575E072}"/>
          </ac:picMkLst>
        </pc:picChg>
        <pc:picChg chg="mod">
          <ac:chgData name="Aborn, Edward (US)" userId="01e49d3c-5650-4f43-9a8e-4f2457e670f9" providerId="ADAL" clId="{C0B14888-6470-4717-A127-0D7524A0A013}" dt="2025-03-25T18:37:30.898" v="75" actId="14826"/>
          <ac:picMkLst>
            <pc:docMk/>
            <pc:sldMk cId="457066591" sldId="284"/>
            <ac:picMk id="15" creationId="{B86A26F5-885A-4A03-BFA9-C1C565336C67}"/>
          </ac:picMkLst>
        </pc:picChg>
        <pc:picChg chg="mod">
          <ac:chgData name="Aborn, Edward (US)" userId="01e49d3c-5650-4f43-9a8e-4f2457e670f9" providerId="ADAL" clId="{C0B14888-6470-4717-A127-0D7524A0A013}" dt="2025-03-25T18:35:22.299" v="25" actId="14826"/>
          <ac:picMkLst>
            <pc:docMk/>
            <pc:sldMk cId="457066591" sldId="284"/>
            <ac:picMk id="17" creationId="{06FE8CCC-B337-4A8D-8E51-111BA7E5F4BA}"/>
          </ac:picMkLst>
        </pc:picChg>
        <pc:picChg chg="mod">
          <ac:chgData name="Aborn, Edward (US)" userId="01e49d3c-5650-4f43-9a8e-4f2457e670f9" providerId="ADAL" clId="{C0B14888-6470-4717-A127-0D7524A0A013}" dt="2025-03-26T20:07:00.965" v="464" actId="1035"/>
          <ac:picMkLst>
            <pc:docMk/>
            <pc:sldMk cId="457066591" sldId="284"/>
            <ac:picMk id="20" creationId="{843FF137-5CF3-45F1-8016-9F7388CF8864}"/>
          </ac:picMkLst>
        </pc:picChg>
        <pc:picChg chg="del">
          <ac:chgData name="Aborn, Edward (US)" userId="01e49d3c-5650-4f43-9a8e-4f2457e670f9" providerId="ADAL" clId="{C0B14888-6470-4717-A127-0D7524A0A013}" dt="2025-03-25T18:31:11.965" v="23" actId="478"/>
          <ac:picMkLst>
            <pc:docMk/>
            <pc:sldMk cId="457066591" sldId="284"/>
            <ac:picMk id="23" creationId="{3E546574-1C5C-D3F5-67EF-B504915B46A7}"/>
          </ac:picMkLst>
        </pc:picChg>
        <pc:picChg chg="del">
          <ac:chgData name="Aborn, Edward (US)" userId="01e49d3c-5650-4f43-9a8e-4f2457e670f9" providerId="ADAL" clId="{C0B14888-6470-4717-A127-0D7524A0A013}" dt="2025-03-25T18:31:11.965" v="23" actId="478"/>
          <ac:picMkLst>
            <pc:docMk/>
            <pc:sldMk cId="457066591" sldId="284"/>
            <ac:picMk id="25" creationId="{11CF0070-7035-3A8E-25D4-CD15489BF167}"/>
          </ac:picMkLst>
        </pc:picChg>
        <pc:picChg chg="mod">
          <ac:chgData name="Aborn, Edward (US)" userId="01e49d3c-5650-4f43-9a8e-4f2457e670f9" providerId="ADAL" clId="{C0B14888-6470-4717-A127-0D7524A0A013}" dt="2025-03-25T18:37:22.287" v="74" actId="14826"/>
          <ac:picMkLst>
            <pc:docMk/>
            <pc:sldMk cId="457066591" sldId="284"/>
            <ac:picMk id="30" creationId="{8565EF3C-53C8-4B18-92C9-E74DED833324}"/>
          </ac:picMkLst>
        </pc:picChg>
      </pc:sldChg>
      <pc:sldChg chg="addSp delSp modSp mod delAnim modAnim">
        <pc:chgData name="Aborn, Edward (US)" userId="01e49d3c-5650-4f43-9a8e-4f2457e670f9" providerId="ADAL" clId="{C0B14888-6470-4717-A127-0D7524A0A013}" dt="2025-04-21T21:38:13.849" v="474" actId="14100"/>
        <pc:sldMkLst>
          <pc:docMk/>
          <pc:sldMk cId="921352712" sldId="286"/>
        </pc:sldMkLst>
        <pc:spChg chg="add mod">
          <ac:chgData name="Aborn, Edward (US)" userId="01e49d3c-5650-4f43-9a8e-4f2457e670f9" providerId="ADAL" clId="{C0B14888-6470-4717-A127-0D7524A0A013}" dt="2025-03-25T18:40:57.021" v="157"/>
          <ac:spMkLst>
            <pc:docMk/>
            <pc:sldMk cId="921352712" sldId="286"/>
            <ac:spMk id="3" creationId="{707E161B-BFD4-0E86-6940-58253AAA2B98}"/>
          </ac:spMkLst>
        </pc:spChg>
        <pc:spChg chg="mod">
          <ac:chgData name="Aborn, Edward (US)" userId="01e49d3c-5650-4f43-9a8e-4f2457e670f9" providerId="ADAL" clId="{C0B14888-6470-4717-A127-0D7524A0A013}" dt="2025-03-26T20:04:09.541" v="387" actId="1037"/>
          <ac:spMkLst>
            <pc:docMk/>
            <pc:sldMk cId="921352712" sldId="286"/>
            <ac:spMk id="5" creationId="{846B9F5E-6D9A-9412-C926-85788B0B596B}"/>
          </ac:spMkLst>
        </pc:spChg>
        <pc:spChg chg="mod">
          <ac:chgData name="Aborn, Edward (US)" userId="01e49d3c-5650-4f43-9a8e-4f2457e670f9" providerId="ADAL" clId="{C0B14888-6470-4717-A127-0D7524A0A013}" dt="2025-03-25T18:40:57.021" v="157"/>
          <ac:spMkLst>
            <pc:docMk/>
            <pc:sldMk cId="921352712" sldId="286"/>
            <ac:spMk id="8" creationId="{5CD414D4-59ED-ED35-0CC9-B4C9FD4FC161}"/>
          </ac:spMkLst>
        </pc:spChg>
        <pc:spChg chg="add mod">
          <ac:chgData name="Aborn, Edward (US)" userId="01e49d3c-5650-4f43-9a8e-4f2457e670f9" providerId="ADAL" clId="{C0B14888-6470-4717-A127-0D7524A0A013}" dt="2025-03-26T20:05:56.853" v="446" actId="1035"/>
          <ac:spMkLst>
            <pc:docMk/>
            <pc:sldMk cId="921352712" sldId="286"/>
            <ac:spMk id="10" creationId="{B0048507-3FF6-2E74-06AC-8BEDB7F98B8B}"/>
          </ac:spMkLst>
        </pc:spChg>
        <pc:spChg chg="add mod">
          <ac:chgData name="Aborn, Edward (US)" userId="01e49d3c-5650-4f43-9a8e-4f2457e670f9" providerId="ADAL" clId="{C0B14888-6470-4717-A127-0D7524A0A013}" dt="2025-03-26T20:05:56.853" v="446" actId="1035"/>
          <ac:spMkLst>
            <pc:docMk/>
            <pc:sldMk cId="921352712" sldId="286"/>
            <ac:spMk id="12" creationId="{A3767D92-E64D-37FE-58BF-E0F12C940F13}"/>
          </ac:spMkLst>
        </pc:spChg>
        <pc:spChg chg="del">
          <ac:chgData name="Aborn, Edward (US)" userId="01e49d3c-5650-4f43-9a8e-4f2457e670f9" providerId="ADAL" clId="{C0B14888-6470-4717-A127-0D7524A0A013}" dt="2025-03-25T18:40:56.310" v="156" actId="478"/>
          <ac:spMkLst>
            <pc:docMk/>
            <pc:sldMk cId="921352712" sldId="286"/>
            <ac:spMk id="13" creationId="{71A236A2-3E9B-CE81-EA7E-34F40EEF1EBE}"/>
          </ac:spMkLst>
        </pc:spChg>
        <pc:spChg chg="mod">
          <ac:chgData name="Aborn, Edward (US)" userId="01e49d3c-5650-4f43-9a8e-4f2457e670f9" providerId="ADAL" clId="{C0B14888-6470-4717-A127-0D7524A0A013}" dt="2025-03-25T20:44:07.267" v="229" actId="20577"/>
          <ac:spMkLst>
            <pc:docMk/>
            <pc:sldMk cId="921352712" sldId="286"/>
            <ac:spMk id="17" creationId="{ABCCB163-4150-4419-AB00-18486F27D70C}"/>
          </ac:spMkLst>
        </pc:spChg>
        <pc:spChg chg="del">
          <ac:chgData name="Aborn, Edward (US)" userId="01e49d3c-5650-4f43-9a8e-4f2457e670f9" providerId="ADAL" clId="{C0B14888-6470-4717-A127-0D7524A0A013}" dt="2025-03-25T18:40:56.310" v="156" actId="478"/>
          <ac:spMkLst>
            <pc:docMk/>
            <pc:sldMk cId="921352712" sldId="286"/>
            <ac:spMk id="23" creationId="{4BB905B3-1A2E-BBFB-BCD9-7CB930B6B402}"/>
          </ac:spMkLst>
        </pc:spChg>
        <pc:spChg chg="del">
          <ac:chgData name="Aborn, Edward (US)" userId="01e49d3c-5650-4f43-9a8e-4f2457e670f9" providerId="ADAL" clId="{C0B14888-6470-4717-A127-0D7524A0A013}" dt="2025-03-25T18:40:56.310" v="156" actId="478"/>
          <ac:spMkLst>
            <pc:docMk/>
            <pc:sldMk cId="921352712" sldId="286"/>
            <ac:spMk id="25" creationId="{9B5F2915-A0A4-0E89-9198-008D1583C0E1}"/>
          </ac:spMkLst>
        </pc:spChg>
        <pc:spChg chg="del">
          <ac:chgData name="Aborn, Edward (US)" userId="01e49d3c-5650-4f43-9a8e-4f2457e670f9" providerId="ADAL" clId="{C0B14888-6470-4717-A127-0D7524A0A013}" dt="2025-03-25T18:40:56.310" v="156" actId="478"/>
          <ac:spMkLst>
            <pc:docMk/>
            <pc:sldMk cId="921352712" sldId="286"/>
            <ac:spMk id="35" creationId="{B9339186-0EE5-6A97-82EB-50A3881A27A4}"/>
          </ac:spMkLst>
        </pc:spChg>
        <pc:spChg chg="del">
          <ac:chgData name="Aborn, Edward (US)" userId="01e49d3c-5650-4f43-9a8e-4f2457e670f9" providerId="ADAL" clId="{C0B14888-6470-4717-A127-0D7524A0A013}" dt="2025-03-25T18:40:56.310" v="156" actId="478"/>
          <ac:spMkLst>
            <pc:docMk/>
            <pc:sldMk cId="921352712" sldId="286"/>
            <ac:spMk id="37" creationId="{D7764548-AD3B-9ECF-F101-87CF086BF1C0}"/>
          </ac:spMkLst>
        </pc:spChg>
        <pc:grpChg chg="add mod">
          <ac:chgData name="Aborn, Edward (US)" userId="01e49d3c-5650-4f43-9a8e-4f2457e670f9" providerId="ADAL" clId="{C0B14888-6470-4717-A127-0D7524A0A013}" dt="2025-03-25T18:40:57.021" v="157"/>
          <ac:grpSpMkLst>
            <pc:docMk/>
            <pc:sldMk cId="921352712" sldId="286"/>
            <ac:grpSpMk id="4" creationId="{1BA37B55-B4A5-1ACE-CDC8-F03F95DAE271}"/>
          </ac:grpSpMkLst>
        </pc:grpChg>
        <pc:grpChg chg="add mod">
          <ac:chgData name="Aborn, Edward (US)" userId="01e49d3c-5650-4f43-9a8e-4f2457e670f9" providerId="ADAL" clId="{C0B14888-6470-4717-A127-0D7524A0A013}" dt="2025-03-25T18:40:57.021" v="157"/>
          <ac:grpSpMkLst>
            <pc:docMk/>
            <pc:sldMk cId="921352712" sldId="286"/>
            <ac:grpSpMk id="7" creationId="{0A4EFAC3-B948-7EE3-972E-BC42CB09273D}"/>
          </ac:grpSpMkLst>
        </pc:grpChg>
        <pc:grpChg chg="del">
          <ac:chgData name="Aborn, Edward (US)" userId="01e49d3c-5650-4f43-9a8e-4f2457e670f9" providerId="ADAL" clId="{C0B14888-6470-4717-A127-0D7524A0A013}" dt="2025-03-25T18:40:56.310" v="156" actId="478"/>
          <ac:grpSpMkLst>
            <pc:docMk/>
            <pc:sldMk cId="921352712" sldId="286"/>
            <ac:grpSpMk id="14" creationId="{76EF107F-85AC-9A23-E489-1968245B5F3D}"/>
          </ac:grpSpMkLst>
        </pc:grpChg>
        <pc:grpChg chg="del">
          <ac:chgData name="Aborn, Edward (US)" userId="01e49d3c-5650-4f43-9a8e-4f2457e670f9" providerId="ADAL" clId="{C0B14888-6470-4717-A127-0D7524A0A013}" dt="2025-03-25T18:40:56.310" v="156" actId="478"/>
          <ac:grpSpMkLst>
            <pc:docMk/>
            <pc:sldMk cId="921352712" sldId="286"/>
            <ac:grpSpMk id="20" creationId="{18668AB2-37AE-1C03-B418-A4DADB9E0761}"/>
          </ac:grpSpMkLst>
        </pc:grpChg>
        <pc:grpChg chg="del">
          <ac:chgData name="Aborn, Edward (US)" userId="01e49d3c-5650-4f43-9a8e-4f2457e670f9" providerId="ADAL" clId="{C0B14888-6470-4717-A127-0D7524A0A013}" dt="2025-03-25T18:40:56.310" v="156" actId="478"/>
          <ac:grpSpMkLst>
            <pc:docMk/>
            <pc:sldMk cId="921352712" sldId="286"/>
            <ac:grpSpMk id="29" creationId="{92D582B8-97D6-F113-EF35-D3C5791CA30D}"/>
          </ac:grpSpMkLst>
        </pc:grpChg>
        <pc:grpChg chg="del">
          <ac:chgData name="Aborn, Edward (US)" userId="01e49d3c-5650-4f43-9a8e-4f2457e670f9" providerId="ADAL" clId="{C0B14888-6470-4717-A127-0D7524A0A013}" dt="2025-03-25T18:40:56.310" v="156" actId="478"/>
          <ac:grpSpMkLst>
            <pc:docMk/>
            <pc:sldMk cId="921352712" sldId="286"/>
            <ac:grpSpMk id="32" creationId="{5582D479-98B0-FABD-21F0-26B17CCF40A8}"/>
          </ac:grpSpMkLst>
        </pc:grpChg>
        <pc:picChg chg="del">
          <ac:chgData name="Aborn, Edward (US)" userId="01e49d3c-5650-4f43-9a8e-4f2457e670f9" providerId="ADAL" clId="{C0B14888-6470-4717-A127-0D7524A0A013}" dt="2025-04-21T21:37:57.893" v="471" actId="478"/>
          <ac:picMkLst>
            <pc:docMk/>
            <pc:sldMk cId="921352712" sldId="286"/>
            <ac:picMk id="2" creationId="{A6629C6E-639E-E781-C4CF-212562620B19}"/>
          </ac:picMkLst>
        </pc:picChg>
        <pc:picChg chg="mod">
          <ac:chgData name="Aborn, Edward (US)" userId="01e49d3c-5650-4f43-9a8e-4f2457e670f9" providerId="ADAL" clId="{C0B14888-6470-4717-A127-0D7524A0A013}" dt="2025-03-25T18:40:57.021" v="157"/>
          <ac:picMkLst>
            <pc:docMk/>
            <pc:sldMk cId="921352712" sldId="286"/>
            <ac:picMk id="6" creationId="{C2547511-3F03-ED15-61E3-D0A91AD25F2B}"/>
          </ac:picMkLst>
        </pc:picChg>
        <pc:picChg chg="mod">
          <ac:chgData name="Aborn, Edward (US)" userId="01e49d3c-5650-4f43-9a8e-4f2457e670f9" providerId="ADAL" clId="{C0B14888-6470-4717-A127-0D7524A0A013}" dt="2025-03-25T18:40:57.021" v="157"/>
          <ac:picMkLst>
            <pc:docMk/>
            <pc:sldMk cId="921352712" sldId="286"/>
            <ac:picMk id="9" creationId="{1D9F893D-B340-14A6-C78E-FCB04153BFFA}"/>
          </ac:picMkLst>
        </pc:picChg>
        <pc:picChg chg="add mod">
          <ac:chgData name="Aborn, Edward (US)" userId="01e49d3c-5650-4f43-9a8e-4f2457e670f9" providerId="ADAL" clId="{C0B14888-6470-4717-A127-0D7524A0A013}" dt="2025-03-26T20:05:56.853" v="446" actId="1035"/>
          <ac:picMkLst>
            <pc:docMk/>
            <pc:sldMk cId="921352712" sldId="286"/>
            <ac:picMk id="11" creationId="{103E366D-6FE0-6730-037B-A82131846E0D}"/>
          </ac:picMkLst>
        </pc:picChg>
        <pc:picChg chg="add mod">
          <ac:chgData name="Aborn, Edward (US)" userId="01e49d3c-5650-4f43-9a8e-4f2457e670f9" providerId="ADAL" clId="{C0B14888-6470-4717-A127-0D7524A0A013}" dt="2025-04-21T21:38:13.849" v="474" actId="14100"/>
          <ac:picMkLst>
            <pc:docMk/>
            <pc:sldMk cId="921352712" sldId="286"/>
            <ac:picMk id="13" creationId="{E8D59666-9791-81C2-C945-6FE4A4649BEF}"/>
          </ac:picMkLst>
        </pc:picChg>
        <pc:picChg chg="add mod">
          <ac:chgData name="Aborn, Edward (US)" userId="01e49d3c-5650-4f43-9a8e-4f2457e670f9" providerId="ADAL" clId="{C0B14888-6470-4717-A127-0D7524A0A013}" dt="2025-03-26T20:06:01.747" v="448" actId="1035"/>
          <ac:picMkLst>
            <pc:docMk/>
            <pc:sldMk cId="921352712" sldId="286"/>
            <ac:picMk id="15" creationId="{60D4CC2E-A987-A584-38E2-76A8AEE5FC64}"/>
          </ac:picMkLst>
        </pc:picChg>
        <pc:picChg chg="del">
          <ac:chgData name="Aborn, Edward (US)" userId="01e49d3c-5650-4f43-9a8e-4f2457e670f9" providerId="ADAL" clId="{C0B14888-6470-4717-A127-0D7524A0A013}" dt="2025-03-25T18:40:56.310" v="156" actId="478"/>
          <ac:picMkLst>
            <pc:docMk/>
            <pc:sldMk cId="921352712" sldId="286"/>
            <ac:picMk id="24" creationId="{21617FB1-9208-FDA9-BEEF-A7A0BA849648}"/>
          </ac:picMkLst>
        </pc:picChg>
        <pc:picChg chg="del">
          <ac:chgData name="Aborn, Edward (US)" userId="01e49d3c-5650-4f43-9a8e-4f2457e670f9" providerId="ADAL" clId="{C0B14888-6470-4717-A127-0D7524A0A013}" dt="2025-03-25T18:40:56.310" v="156" actId="478"/>
          <ac:picMkLst>
            <pc:docMk/>
            <pc:sldMk cId="921352712" sldId="286"/>
            <ac:picMk id="26" creationId="{34705282-3701-DF18-0708-352C3A4ABA64}"/>
          </ac:picMkLst>
        </pc:picChg>
        <pc:picChg chg="del">
          <ac:chgData name="Aborn, Edward (US)" userId="01e49d3c-5650-4f43-9a8e-4f2457e670f9" providerId="ADAL" clId="{C0B14888-6470-4717-A127-0D7524A0A013}" dt="2025-03-25T18:40:56.310" v="156" actId="478"/>
          <ac:picMkLst>
            <pc:docMk/>
            <pc:sldMk cId="921352712" sldId="286"/>
            <ac:picMk id="36" creationId="{57C4D08C-8C7E-455A-3F89-63778E02DB22}"/>
          </ac:picMkLst>
        </pc:picChg>
        <pc:picChg chg="del">
          <ac:chgData name="Aborn, Edward (US)" userId="01e49d3c-5650-4f43-9a8e-4f2457e670f9" providerId="ADAL" clId="{C0B14888-6470-4717-A127-0D7524A0A013}" dt="2025-03-25T18:40:56.310" v="156" actId="478"/>
          <ac:picMkLst>
            <pc:docMk/>
            <pc:sldMk cId="921352712" sldId="286"/>
            <ac:picMk id="38" creationId="{4D6F7EC5-EEB6-DADF-9423-37D7C92BD025}"/>
          </ac:picMkLst>
        </pc:picChg>
      </pc:sldChg>
      <pc:sldChg chg="addSp delSp modSp mod">
        <pc:chgData name="Aborn, Edward (US)" userId="01e49d3c-5650-4f43-9a8e-4f2457e670f9" providerId="ADAL" clId="{C0B14888-6470-4717-A127-0D7524A0A013}" dt="2025-03-26T20:05:50.428" v="437" actId="1035"/>
        <pc:sldMkLst>
          <pc:docMk/>
          <pc:sldMk cId="1064224053" sldId="289"/>
        </pc:sldMkLst>
        <pc:spChg chg="add del mod">
          <ac:chgData name="Aborn, Edward (US)" userId="01e49d3c-5650-4f43-9a8e-4f2457e670f9" providerId="ADAL" clId="{C0B14888-6470-4717-A127-0D7524A0A013}" dt="2025-03-26T20:04:25.402" v="390" actId="478"/>
          <ac:spMkLst>
            <pc:docMk/>
            <pc:sldMk cId="1064224053" sldId="289"/>
            <ac:spMk id="2" creationId="{2EF642C5-A470-C028-A2D9-681F75AF48E4}"/>
          </ac:spMkLst>
        </pc:spChg>
        <pc:spChg chg="mod">
          <ac:chgData name="Aborn, Edward (US)" userId="01e49d3c-5650-4f43-9a8e-4f2457e670f9" providerId="ADAL" clId="{C0B14888-6470-4717-A127-0D7524A0A013}" dt="2025-03-25T18:40:25.692" v="155"/>
          <ac:spMkLst>
            <pc:docMk/>
            <pc:sldMk cId="1064224053" sldId="289"/>
            <ac:spMk id="5" creationId="{B9027783-BC41-4063-ABE9-B3BA2313CD9B}"/>
          </ac:spMkLst>
        </pc:spChg>
        <pc:spChg chg="mod">
          <ac:chgData name="Aborn, Edward (US)" userId="01e49d3c-5650-4f43-9a8e-4f2457e670f9" providerId="ADAL" clId="{C0B14888-6470-4717-A127-0D7524A0A013}" dt="2025-03-25T18:40:04.237" v="154"/>
          <ac:spMkLst>
            <pc:docMk/>
            <pc:sldMk cId="1064224053" sldId="289"/>
            <ac:spMk id="6" creationId="{45AE4D97-810F-4970-AD37-A8065D9B450B}"/>
          </ac:spMkLst>
        </pc:spChg>
        <pc:spChg chg="mod">
          <ac:chgData name="Aborn, Edward (US)" userId="01e49d3c-5650-4f43-9a8e-4f2457e670f9" providerId="ADAL" clId="{C0B14888-6470-4717-A127-0D7524A0A013}" dt="2025-03-26T20:03:07.861" v="296" actId="20577"/>
          <ac:spMkLst>
            <pc:docMk/>
            <pc:sldMk cId="1064224053" sldId="289"/>
            <ac:spMk id="9" creationId="{8F77AD35-162C-0ECD-FF49-17622CC90AF6}"/>
          </ac:spMkLst>
        </pc:spChg>
        <pc:spChg chg="mod">
          <ac:chgData name="Aborn, Edward (US)" userId="01e49d3c-5650-4f43-9a8e-4f2457e670f9" providerId="ADAL" clId="{C0B14888-6470-4717-A127-0D7524A0A013}" dt="2025-03-25T18:39:28.994" v="150"/>
          <ac:spMkLst>
            <pc:docMk/>
            <pc:sldMk cId="1064224053" sldId="289"/>
            <ac:spMk id="15" creationId="{333BCF4F-94F3-F80E-18B4-7AD497FDE9E1}"/>
          </ac:spMkLst>
        </pc:spChg>
        <pc:spChg chg="add del mod">
          <ac:chgData name="Aborn, Edward (US)" userId="01e49d3c-5650-4f43-9a8e-4f2457e670f9" providerId="ADAL" clId="{C0B14888-6470-4717-A127-0D7524A0A013}" dt="2025-03-26T20:04:25.402" v="390" actId="478"/>
          <ac:spMkLst>
            <pc:docMk/>
            <pc:sldMk cId="1064224053" sldId="289"/>
            <ac:spMk id="19" creationId="{5A83F0AC-9D7B-BE8D-43A8-1A6A66495252}"/>
          </ac:spMkLst>
        </pc:spChg>
        <pc:spChg chg="del">
          <ac:chgData name="Aborn, Edward (US)" userId="01e49d3c-5650-4f43-9a8e-4f2457e670f9" providerId="ADAL" clId="{C0B14888-6470-4717-A127-0D7524A0A013}" dt="2025-03-25T18:39:28.440" v="149" actId="478"/>
          <ac:spMkLst>
            <pc:docMk/>
            <pc:sldMk cId="1064224053" sldId="289"/>
            <ac:spMk id="25" creationId="{AF6C4DF2-054D-89A8-8C39-57527DEAAA65}"/>
          </ac:spMkLst>
        </pc:spChg>
        <pc:spChg chg="add mod">
          <ac:chgData name="Aborn, Edward (US)" userId="01e49d3c-5650-4f43-9a8e-4f2457e670f9" providerId="ADAL" clId="{C0B14888-6470-4717-A127-0D7524A0A013}" dt="2025-03-26T20:04:29.812" v="395" actId="1035"/>
          <ac:spMkLst>
            <pc:docMk/>
            <pc:sldMk cId="1064224053" sldId="289"/>
            <ac:spMk id="25" creationId="{B643EA44-61D6-6C8F-6B05-1FFB9170FCCB}"/>
          </ac:spMkLst>
        </pc:spChg>
        <pc:spChg chg="mod">
          <ac:chgData name="Aborn, Edward (US)" userId="01e49d3c-5650-4f43-9a8e-4f2457e670f9" providerId="ADAL" clId="{C0B14888-6470-4717-A127-0D7524A0A013}" dt="2025-03-26T20:04:25.851" v="391"/>
          <ac:spMkLst>
            <pc:docMk/>
            <pc:sldMk cId="1064224053" sldId="289"/>
            <ac:spMk id="27" creationId="{867AADBF-5B32-36DB-7F68-254C355C2699}"/>
          </ac:spMkLst>
        </pc:spChg>
        <pc:spChg chg="add del mod">
          <ac:chgData name="Aborn, Edward (US)" userId="01e49d3c-5650-4f43-9a8e-4f2457e670f9" providerId="ADAL" clId="{C0B14888-6470-4717-A127-0D7524A0A013}" dt="2025-03-26T20:04:25.402" v="390" actId="478"/>
          <ac:spMkLst>
            <pc:docMk/>
            <pc:sldMk cId="1064224053" sldId="289"/>
            <ac:spMk id="29" creationId="{1A2E39F3-67C3-563B-61F0-B95AC648200D}"/>
          </ac:spMkLst>
        </pc:spChg>
        <pc:spChg chg="mod">
          <ac:chgData name="Aborn, Edward (US)" userId="01e49d3c-5650-4f43-9a8e-4f2457e670f9" providerId="ADAL" clId="{C0B14888-6470-4717-A127-0D7524A0A013}" dt="2025-03-26T20:04:25.851" v="391"/>
          <ac:spMkLst>
            <pc:docMk/>
            <pc:sldMk cId="1064224053" sldId="289"/>
            <ac:spMk id="32" creationId="{B610CCBC-14BC-20D9-EC6C-EBE31C2D5E9F}"/>
          </ac:spMkLst>
        </pc:spChg>
        <pc:spChg chg="add mod">
          <ac:chgData name="Aborn, Edward (US)" userId="01e49d3c-5650-4f43-9a8e-4f2457e670f9" providerId="ADAL" clId="{C0B14888-6470-4717-A127-0D7524A0A013}" dt="2025-03-26T20:05:50.428" v="437" actId="1035"/>
          <ac:spMkLst>
            <pc:docMk/>
            <pc:sldMk cId="1064224053" sldId="289"/>
            <ac:spMk id="35" creationId="{65B893E9-34AA-9CC2-8EBC-A94FAB51966F}"/>
          </ac:spMkLst>
        </pc:spChg>
        <pc:spChg chg="del">
          <ac:chgData name="Aborn, Edward (US)" userId="01e49d3c-5650-4f43-9a8e-4f2457e670f9" providerId="ADAL" clId="{C0B14888-6470-4717-A127-0D7524A0A013}" dt="2025-03-25T18:39:28.440" v="149" actId="478"/>
          <ac:spMkLst>
            <pc:docMk/>
            <pc:sldMk cId="1064224053" sldId="289"/>
            <ac:spMk id="37" creationId="{393861F5-544F-FD72-5C0E-5DC6F69C8A6C}"/>
          </ac:spMkLst>
        </pc:spChg>
        <pc:spChg chg="add mod">
          <ac:chgData name="Aborn, Edward (US)" userId="01e49d3c-5650-4f43-9a8e-4f2457e670f9" providerId="ADAL" clId="{C0B14888-6470-4717-A127-0D7524A0A013}" dt="2025-03-26T20:05:50.428" v="437" actId="1035"/>
          <ac:spMkLst>
            <pc:docMk/>
            <pc:sldMk cId="1064224053" sldId="289"/>
            <ac:spMk id="37" creationId="{E3617B78-47B4-7108-00EE-D4D9654BBDFD}"/>
          </ac:spMkLst>
        </pc:spChg>
        <pc:spChg chg="del">
          <ac:chgData name="Aborn, Edward (US)" userId="01e49d3c-5650-4f43-9a8e-4f2457e670f9" providerId="ADAL" clId="{C0B14888-6470-4717-A127-0D7524A0A013}" dt="2025-03-25T18:39:28.440" v="149" actId="478"/>
          <ac:spMkLst>
            <pc:docMk/>
            <pc:sldMk cId="1064224053" sldId="289"/>
            <ac:spMk id="39" creationId="{9FAD6E8E-ED93-A9E6-C2D9-70232BEC11C8}"/>
          </ac:spMkLst>
        </pc:spChg>
        <pc:spChg chg="del">
          <ac:chgData name="Aborn, Edward (US)" userId="01e49d3c-5650-4f43-9a8e-4f2457e670f9" providerId="ADAL" clId="{C0B14888-6470-4717-A127-0D7524A0A013}" dt="2025-03-25T18:39:28.440" v="149" actId="478"/>
          <ac:spMkLst>
            <pc:docMk/>
            <pc:sldMk cId="1064224053" sldId="289"/>
            <ac:spMk id="47" creationId="{01A3B5C9-4F34-F547-0C16-9A48C99767DC}"/>
          </ac:spMkLst>
        </pc:spChg>
        <pc:spChg chg="del">
          <ac:chgData name="Aborn, Edward (US)" userId="01e49d3c-5650-4f43-9a8e-4f2457e670f9" providerId="ADAL" clId="{C0B14888-6470-4717-A127-0D7524A0A013}" dt="2025-03-25T18:39:28.440" v="149" actId="478"/>
          <ac:spMkLst>
            <pc:docMk/>
            <pc:sldMk cId="1064224053" sldId="289"/>
            <ac:spMk id="49" creationId="{F7059962-BCAD-629A-550B-0EC1AE508BB6}"/>
          </ac:spMkLst>
        </pc:spChg>
        <pc:grpChg chg="add del mod">
          <ac:chgData name="Aborn, Edward (US)" userId="01e49d3c-5650-4f43-9a8e-4f2457e670f9" providerId="ADAL" clId="{C0B14888-6470-4717-A127-0D7524A0A013}" dt="2025-03-26T20:04:25.402" v="390" actId="478"/>
          <ac:grpSpMkLst>
            <pc:docMk/>
            <pc:sldMk cId="1064224053" sldId="289"/>
            <ac:grpSpMk id="7" creationId="{9951EE51-B6C3-D397-384B-844861A2B3A1}"/>
          </ac:grpSpMkLst>
        </pc:grpChg>
        <pc:grpChg chg="add del mod">
          <ac:chgData name="Aborn, Edward (US)" userId="01e49d3c-5650-4f43-9a8e-4f2457e670f9" providerId="ADAL" clId="{C0B14888-6470-4717-A127-0D7524A0A013}" dt="2025-03-26T20:04:25.402" v="390" actId="478"/>
          <ac:grpSpMkLst>
            <pc:docMk/>
            <pc:sldMk cId="1064224053" sldId="289"/>
            <ac:grpSpMk id="13" creationId="{DF27291F-BDA3-8881-1D21-16DEA7464D4F}"/>
          </ac:grpSpMkLst>
        </pc:grpChg>
        <pc:grpChg chg="del">
          <ac:chgData name="Aborn, Edward (US)" userId="01e49d3c-5650-4f43-9a8e-4f2457e670f9" providerId="ADAL" clId="{C0B14888-6470-4717-A127-0D7524A0A013}" dt="2025-03-25T18:39:28.440" v="149" actId="478"/>
          <ac:grpSpMkLst>
            <pc:docMk/>
            <pc:sldMk cId="1064224053" sldId="289"/>
            <ac:grpSpMk id="26" creationId="{000A4D39-C492-5054-3D7C-EC20945D5006}"/>
          </ac:grpSpMkLst>
        </pc:grpChg>
        <pc:grpChg chg="add mod">
          <ac:chgData name="Aborn, Edward (US)" userId="01e49d3c-5650-4f43-9a8e-4f2457e670f9" providerId="ADAL" clId="{C0B14888-6470-4717-A127-0D7524A0A013}" dt="2025-03-26T20:04:29.812" v="395" actId="1035"/>
          <ac:grpSpMkLst>
            <pc:docMk/>
            <pc:sldMk cId="1064224053" sldId="289"/>
            <ac:grpSpMk id="26" creationId="{6C3F760C-2C0E-E6A1-024A-74C8E6EB1192}"/>
          </ac:grpSpMkLst>
        </pc:grpChg>
        <pc:grpChg chg="add mod">
          <ac:chgData name="Aborn, Edward (US)" userId="01e49d3c-5650-4f43-9a8e-4f2457e670f9" providerId="ADAL" clId="{C0B14888-6470-4717-A127-0D7524A0A013}" dt="2025-03-26T20:04:29.812" v="395" actId="1035"/>
          <ac:grpSpMkLst>
            <pc:docMk/>
            <pc:sldMk cId="1064224053" sldId="289"/>
            <ac:grpSpMk id="31" creationId="{9DB09A66-D1B8-ABE4-AAD0-0BE23029EBF9}"/>
          </ac:grpSpMkLst>
        </pc:grpChg>
        <pc:grpChg chg="del">
          <ac:chgData name="Aborn, Edward (US)" userId="01e49d3c-5650-4f43-9a8e-4f2457e670f9" providerId="ADAL" clId="{C0B14888-6470-4717-A127-0D7524A0A013}" dt="2025-03-25T18:39:28.440" v="149" actId="478"/>
          <ac:grpSpMkLst>
            <pc:docMk/>
            <pc:sldMk cId="1064224053" sldId="289"/>
            <ac:grpSpMk id="34" creationId="{71C65C8D-0193-EBFC-2FBD-154929A590B2}"/>
          </ac:grpSpMkLst>
        </pc:grpChg>
        <pc:grpChg chg="del">
          <ac:chgData name="Aborn, Edward (US)" userId="01e49d3c-5650-4f43-9a8e-4f2457e670f9" providerId="ADAL" clId="{C0B14888-6470-4717-A127-0D7524A0A013}" dt="2025-03-25T18:39:28.440" v="149" actId="478"/>
          <ac:grpSpMkLst>
            <pc:docMk/>
            <pc:sldMk cId="1064224053" sldId="289"/>
            <ac:grpSpMk id="41" creationId="{D6BD4BAA-8948-3D9E-E265-FE23B5F6CC43}"/>
          </ac:grpSpMkLst>
        </pc:grpChg>
        <pc:grpChg chg="del">
          <ac:chgData name="Aborn, Edward (US)" userId="01e49d3c-5650-4f43-9a8e-4f2457e670f9" providerId="ADAL" clId="{C0B14888-6470-4717-A127-0D7524A0A013}" dt="2025-03-25T18:39:28.440" v="149" actId="478"/>
          <ac:grpSpMkLst>
            <pc:docMk/>
            <pc:sldMk cId="1064224053" sldId="289"/>
            <ac:grpSpMk id="44" creationId="{AC6D1527-1070-3747-50AA-98394CE92407}"/>
          </ac:grpSpMkLst>
        </pc:grpChg>
        <pc:picChg chg="mod">
          <ac:chgData name="Aborn, Edward (US)" userId="01e49d3c-5650-4f43-9a8e-4f2457e670f9" providerId="ADAL" clId="{C0B14888-6470-4717-A127-0D7524A0A013}" dt="2025-03-25T18:39:28.994" v="150"/>
          <ac:picMkLst>
            <pc:docMk/>
            <pc:sldMk cId="1064224053" sldId="289"/>
            <ac:picMk id="11" creationId="{21B03CD4-CF20-8EE6-1AF4-B487FDF8D968}"/>
          </ac:picMkLst>
        </pc:picChg>
        <pc:picChg chg="mod">
          <ac:chgData name="Aborn, Edward (US)" userId="01e49d3c-5650-4f43-9a8e-4f2457e670f9" providerId="ADAL" clId="{C0B14888-6470-4717-A127-0D7524A0A013}" dt="2025-03-25T18:39:28.994" v="150"/>
          <ac:picMkLst>
            <pc:docMk/>
            <pc:sldMk cId="1064224053" sldId="289"/>
            <ac:picMk id="18" creationId="{1FBAE0EE-BB58-1B9E-EEB0-59847CDEAF78}"/>
          </ac:picMkLst>
        </pc:picChg>
        <pc:picChg chg="add del mod">
          <ac:chgData name="Aborn, Edward (US)" userId="01e49d3c-5650-4f43-9a8e-4f2457e670f9" providerId="ADAL" clId="{C0B14888-6470-4717-A127-0D7524A0A013}" dt="2025-03-26T20:04:25.402" v="390" actId="478"/>
          <ac:picMkLst>
            <pc:docMk/>
            <pc:sldMk cId="1064224053" sldId="289"/>
            <ac:picMk id="24" creationId="{04D0F5B7-4BE8-3403-1760-96E04C15E449}"/>
          </ac:picMkLst>
        </pc:picChg>
        <pc:picChg chg="mod">
          <ac:chgData name="Aborn, Edward (US)" userId="01e49d3c-5650-4f43-9a8e-4f2457e670f9" providerId="ADAL" clId="{C0B14888-6470-4717-A127-0D7524A0A013}" dt="2025-03-26T20:04:25.851" v="391"/>
          <ac:picMkLst>
            <pc:docMk/>
            <pc:sldMk cId="1064224053" sldId="289"/>
            <ac:picMk id="28" creationId="{6002A61E-C128-A440-A06F-E72F1EF89A35}"/>
          </ac:picMkLst>
        </pc:picChg>
        <pc:picChg chg="add del mod">
          <ac:chgData name="Aborn, Edward (US)" userId="01e49d3c-5650-4f43-9a8e-4f2457e670f9" providerId="ADAL" clId="{C0B14888-6470-4717-A127-0D7524A0A013}" dt="2025-03-26T20:04:25.402" v="390" actId="478"/>
          <ac:picMkLst>
            <pc:docMk/>
            <pc:sldMk cId="1064224053" sldId="289"/>
            <ac:picMk id="30" creationId="{A2CF1E92-E7BD-8B8B-D815-9937458F548B}"/>
          </ac:picMkLst>
        </pc:picChg>
        <pc:picChg chg="mod">
          <ac:chgData name="Aborn, Edward (US)" userId="01e49d3c-5650-4f43-9a8e-4f2457e670f9" providerId="ADAL" clId="{C0B14888-6470-4717-A127-0D7524A0A013}" dt="2025-03-26T20:04:25.851" v="391"/>
          <ac:picMkLst>
            <pc:docMk/>
            <pc:sldMk cId="1064224053" sldId="289"/>
            <ac:picMk id="34" creationId="{0B98608A-02F9-B901-3572-BEAEE764C44F}"/>
          </ac:picMkLst>
        </pc:picChg>
        <pc:picChg chg="add mod">
          <ac:chgData name="Aborn, Edward (US)" userId="01e49d3c-5650-4f43-9a8e-4f2457e670f9" providerId="ADAL" clId="{C0B14888-6470-4717-A127-0D7524A0A013}" dt="2025-03-26T20:05:50.428" v="437" actId="1035"/>
          <ac:picMkLst>
            <pc:docMk/>
            <pc:sldMk cId="1064224053" sldId="289"/>
            <ac:picMk id="36" creationId="{4120EC64-5C37-C04D-36DB-95F7720CF5BC}"/>
          </ac:picMkLst>
        </pc:picChg>
        <pc:picChg chg="del">
          <ac:chgData name="Aborn, Edward (US)" userId="01e49d3c-5650-4f43-9a8e-4f2457e670f9" providerId="ADAL" clId="{C0B14888-6470-4717-A127-0D7524A0A013}" dt="2025-03-25T18:39:28.440" v="149" actId="478"/>
          <ac:picMkLst>
            <pc:docMk/>
            <pc:sldMk cId="1064224053" sldId="289"/>
            <ac:picMk id="38" creationId="{7C7A2E33-84BD-3D46-C5E5-0A0A84010141}"/>
          </ac:picMkLst>
        </pc:picChg>
        <pc:picChg chg="add mod">
          <ac:chgData name="Aborn, Edward (US)" userId="01e49d3c-5650-4f43-9a8e-4f2457e670f9" providerId="ADAL" clId="{C0B14888-6470-4717-A127-0D7524A0A013}" dt="2025-03-26T20:05:50.428" v="437" actId="1035"/>
          <ac:picMkLst>
            <pc:docMk/>
            <pc:sldMk cId="1064224053" sldId="289"/>
            <ac:picMk id="38" creationId="{BA7CBDD9-3272-8B5C-748A-5567841F2CCD}"/>
          </ac:picMkLst>
        </pc:picChg>
        <pc:picChg chg="del">
          <ac:chgData name="Aborn, Edward (US)" userId="01e49d3c-5650-4f43-9a8e-4f2457e670f9" providerId="ADAL" clId="{C0B14888-6470-4717-A127-0D7524A0A013}" dt="2025-03-25T18:39:28.440" v="149" actId="478"/>
          <ac:picMkLst>
            <pc:docMk/>
            <pc:sldMk cId="1064224053" sldId="289"/>
            <ac:picMk id="40" creationId="{DB5DE3C0-92F5-F9F6-9D0F-3F26E67413E2}"/>
          </ac:picMkLst>
        </pc:picChg>
        <pc:picChg chg="del">
          <ac:chgData name="Aborn, Edward (US)" userId="01e49d3c-5650-4f43-9a8e-4f2457e670f9" providerId="ADAL" clId="{C0B14888-6470-4717-A127-0D7524A0A013}" dt="2025-03-25T18:39:28.440" v="149" actId="478"/>
          <ac:picMkLst>
            <pc:docMk/>
            <pc:sldMk cId="1064224053" sldId="289"/>
            <ac:picMk id="48" creationId="{D9A15C39-EB1F-50A6-E555-7D42E3B1729C}"/>
          </ac:picMkLst>
        </pc:picChg>
        <pc:picChg chg="del">
          <ac:chgData name="Aborn, Edward (US)" userId="01e49d3c-5650-4f43-9a8e-4f2457e670f9" providerId="ADAL" clId="{C0B14888-6470-4717-A127-0D7524A0A013}" dt="2025-03-25T18:39:28.440" v="149" actId="478"/>
          <ac:picMkLst>
            <pc:docMk/>
            <pc:sldMk cId="1064224053" sldId="289"/>
            <ac:picMk id="50" creationId="{C01B9916-C976-B1A2-9855-377E71240D5C}"/>
          </ac:picMkLst>
        </pc:picChg>
      </pc:sldChg>
      <pc:sldChg chg="addSp delSp modSp mod">
        <pc:chgData name="Aborn, Edward (US)" userId="01e49d3c-5650-4f43-9a8e-4f2457e670f9" providerId="ADAL" clId="{C0B14888-6470-4717-A127-0D7524A0A013}" dt="2025-04-21T21:44:58.530" v="477" actId="20577"/>
        <pc:sldMkLst>
          <pc:docMk/>
          <pc:sldMk cId="3224631266" sldId="291"/>
        </pc:sldMkLst>
        <pc:spChg chg="add del mod">
          <ac:chgData name="Aborn, Edward (US)" userId="01e49d3c-5650-4f43-9a8e-4f2457e670f9" providerId="ADAL" clId="{C0B14888-6470-4717-A127-0D7524A0A013}" dt="2025-03-26T20:04:18.911" v="388" actId="478"/>
          <ac:spMkLst>
            <pc:docMk/>
            <pc:sldMk cId="3224631266" sldId="291"/>
            <ac:spMk id="2" creationId="{698DD0AC-2BCB-60B6-34E8-6083FF5D7E57}"/>
          </ac:spMkLst>
        </pc:spChg>
        <pc:spChg chg="add mod">
          <ac:chgData name="Aborn, Edward (US)" userId="01e49d3c-5650-4f43-9a8e-4f2457e670f9" providerId="ADAL" clId="{C0B14888-6470-4717-A127-0D7524A0A013}" dt="2025-03-26T20:04:19.367" v="389"/>
          <ac:spMkLst>
            <pc:docMk/>
            <pc:sldMk cId="3224631266" sldId="291"/>
            <ac:spMk id="5" creationId="{2BEE2383-8628-6AC2-4F16-29AA36CC95A7}"/>
          </ac:spMkLst>
        </pc:spChg>
        <pc:spChg chg="del">
          <ac:chgData name="Aborn, Edward (US)" userId="01e49d3c-5650-4f43-9a8e-4f2457e670f9" providerId="ADAL" clId="{C0B14888-6470-4717-A127-0D7524A0A013}" dt="2025-03-25T18:41:17.606" v="187" actId="478"/>
          <ac:spMkLst>
            <pc:docMk/>
            <pc:sldMk cId="3224631266" sldId="291"/>
            <ac:spMk id="5" creationId="{D7439913-BBE4-C7FD-1527-74052EB173A0}"/>
          </ac:spMkLst>
        </pc:spChg>
        <pc:spChg chg="mod">
          <ac:chgData name="Aborn, Edward (US)" userId="01e49d3c-5650-4f43-9a8e-4f2457e670f9" providerId="ADAL" clId="{C0B14888-6470-4717-A127-0D7524A0A013}" dt="2025-03-25T18:41:14.572" v="186"/>
          <ac:spMkLst>
            <pc:docMk/>
            <pc:sldMk cId="3224631266" sldId="291"/>
            <ac:spMk id="6" creationId="{31C85A23-6EEF-8A1E-D079-786A18945AB5}"/>
          </ac:spMkLst>
        </pc:spChg>
        <pc:spChg chg="mod">
          <ac:chgData name="Aborn, Edward (US)" userId="01e49d3c-5650-4f43-9a8e-4f2457e670f9" providerId="ADAL" clId="{C0B14888-6470-4717-A127-0D7524A0A013}" dt="2025-03-25T18:41:14.572" v="186"/>
          <ac:spMkLst>
            <pc:docMk/>
            <pc:sldMk cId="3224631266" sldId="291"/>
            <ac:spMk id="9" creationId="{04009EC8-724B-4467-69E9-0BC18335420F}"/>
          </ac:spMkLst>
        </pc:spChg>
        <pc:spChg chg="add del mod">
          <ac:chgData name="Aborn, Edward (US)" userId="01e49d3c-5650-4f43-9a8e-4f2457e670f9" providerId="ADAL" clId="{C0B14888-6470-4717-A127-0D7524A0A013}" dt="2025-03-26T20:04:18.911" v="388" actId="478"/>
          <ac:spMkLst>
            <pc:docMk/>
            <pc:sldMk cId="3224631266" sldId="291"/>
            <ac:spMk id="11" creationId="{04752BCC-56FC-8EDE-B996-7F7885175AF4}"/>
          </ac:spMkLst>
        </pc:spChg>
        <pc:spChg chg="add del mod">
          <ac:chgData name="Aborn, Edward (US)" userId="01e49d3c-5650-4f43-9a8e-4f2457e670f9" providerId="ADAL" clId="{C0B14888-6470-4717-A127-0D7524A0A013}" dt="2025-03-26T20:04:18.911" v="388" actId="478"/>
          <ac:spMkLst>
            <pc:docMk/>
            <pc:sldMk cId="3224631266" sldId="291"/>
            <ac:spMk id="13" creationId="{1EE1058F-DC30-3508-921B-D83BCAEEA0AF}"/>
          </ac:spMkLst>
        </pc:spChg>
        <pc:spChg chg="mod">
          <ac:chgData name="Aborn, Edward (US)" userId="01e49d3c-5650-4f43-9a8e-4f2457e670f9" providerId="ADAL" clId="{C0B14888-6470-4717-A127-0D7524A0A013}" dt="2025-03-26T20:04:19.367" v="389"/>
          <ac:spMkLst>
            <pc:docMk/>
            <pc:sldMk cId="3224631266" sldId="291"/>
            <ac:spMk id="16" creationId="{00994DA0-4A54-99C8-59F1-B051F10DA7C1}"/>
          </ac:spMkLst>
        </pc:spChg>
        <pc:spChg chg="mod">
          <ac:chgData name="Aborn, Edward (US)" userId="01e49d3c-5650-4f43-9a8e-4f2457e670f9" providerId="ADAL" clId="{C0B14888-6470-4717-A127-0D7524A0A013}" dt="2025-04-21T21:44:58.530" v="477" actId="20577"/>
          <ac:spMkLst>
            <pc:docMk/>
            <pc:sldMk cId="3224631266" sldId="291"/>
            <ac:spMk id="19" creationId="{757C42D8-17A9-0909-28B4-400DA8FFEA2C}"/>
          </ac:spMkLst>
        </pc:spChg>
        <pc:spChg chg="mod">
          <ac:chgData name="Aborn, Edward (US)" userId="01e49d3c-5650-4f43-9a8e-4f2457e670f9" providerId="ADAL" clId="{C0B14888-6470-4717-A127-0D7524A0A013}" dt="2025-03-26T20:04:19.367" v="389"/>
          <ac:spMkLst>
            <pc:docMk/>
            <pc:sldMk cId="3224631266" sldId="291"/>
            <ac:spMk id="20" creationId="{97DC85FB-7E53-3495-1B35-7B234B8E87FC}"/>
          </ac:spMkLst>
        </pc:spChg>
        <pc:spChg chg="add mod">
          <ac:chgData name="Aborn, Edward (US)" userId="01e49d3c-5650-4f43-9a8e-4f2457e670f9" providerId="ADAL" clId="{C0B14888-6470-4717-A127-0D7524A0A013}" dt="2025-03-26T20:06:10.132" v="460" actId="1035"/>
          <ac:spMkLst>
            <pc:docMk/>
            <pc:sldMk cId="3224631266" sldId="291"/>
            <ac:spMk id="22" creationId="{7F3752A8-46E2-5432-4F1F-8DD6F52951B8}"/>
          </ac:spMkLst>
        </pc:spChg>
        <pc:spChg chg="del">
          <ac:chgData name="Aborn, Edward (US)" userId="01e49d3c-5650-4f43-9a8e-4f2457e670f9" providerId="ADAL" clId="{C0B14888-6470-4717-A127-0D7524A0A013}" dt="2025-03-25T18:41:14.021" v="185" actId="478"/>
          <ac:spMkLst>
            <pc:docMk/>
            <pc:sldMk cId="3224631266" sldId="291"/>
            <ac:spMk id="24" creationId="{1020FEE3-79A0-4AD7-639D-1A4F4110F3EA}"/>
          </ac:spMkLst>
        </pc:spChg>
        <pc:spChg chg="add mod">
          <ac:chgData name="Aborn, Edward (US)" userId="01e49d3c-5650-4f43-9a8e-4f2457e670f9" providerId="ADAL" clId="{C0B14888-6470-4717-A127-0D7524A0A013}" dt="2025-03-26T20:06:10.132" v="460" actId="1035"/>
          <ac:spMkLst>
            <pc:docMk/>
            <pc:sldMk cId="3224631266" sldId="291"/>
            <ac:spMk id="24" creationId="{A320EC84-0519-2FE1-59ED-02E8C1EA339D}"/>
          </ac:spMkLst>
        </pc:spChg>
        <pc:spChg chg="del">
          <ac:chgData name="Aborn, Edward (US)" userId="01e49d3c-5650-4f43-9a8e-4f2457e670f9" providerId="ADAL" clId="{C0B14888-6470-4717-A127-0D7524A0A013}" dt="2025-03-25T18:41:14.021" v="185" actId="478"/>
          <ac:spMkLst>
            <pc:docMk/>
            <pc:sldMk cId="3224631266" sldId="291"/>
            <ac:spMk id="26" creationId="{9E1CD86C-46F1-18FF-163A-25604D24D059}"/>
          </ac:spMkLst>
        </pc:spChg>
        <pc:spChg chg="del">
          <ac:chgData name="Aborn, Edward (US)" userId="01e49d3c-5650-4f43-9a8e-4f2457e670f9" providerId="ADAL" clId="{C0B14888-6470-4717-A127-0D7524A0A013}" dt="2025-03-25T18:41:14.021" v="185" actId="478"/>
          <ac:spMkLst>
            <pc:docMk/>
            <pc:sldMk cId="3224631266" sldId="291"/>
            <ac:spMk id="42" creationId="{72F8A517-928A-A33D-CBCA-703FDFA17A45}"/>
          </ac:spMkLst>
        </pc:spChg>
        <pc:spChg chg="del">
          <ac:chgData name="Aborn, Edward (US)" userId="01e49d3c-5650-4f43-9a8e-4f2457e670f9" providerId="ADAL" clId="{C0B14888-6470-4717-A127-0D7524A0A013}" dt="2025-03-25T18:41:14.021" v="185" actId="478"/>
          <ac:spMkLst>
            <pc:docMk/>
            <pc:sldMk cId="3224631266" sldId="291"/>
            <ac:spMk id="46" creationId="{46DEB766-E919-FB81-066D-731784233FDF}"/>
          </ac:spMkLst>
        </pc:spChg>
        <pc:grpChg chg="add del mod">
          <ac:chgData name="Aborn, Edward (US)" userId="01e49d3c-5650-4f43-9a8e-4f2457e670f9" providerId="ADAL" clId="{C0B14888-6470-4717-A127-0D7524A0A013}" dt="2025-03-26T20:04:18.911" v="388" actId="478"/>
          <ac:grpSpMkLst>
            <pc:docMk/>
            <pc:sldMk cId="3224631266" sldId="291"/>
            <ac:grpSpMk id="4" creationId="{EC673AC9-EFBB-3677-0AEF-A124DC1383FA}"/>
          </ac:grpSpMkLst>
        </pc:grpChg>
        <pc:grpChg chg="add del mod">
          <ac:chgData name="Aborn, Edward (US)" userId="01e49d3c-5650-4f43-9a8e-4f2457e670f9" providerId="ADAL" clId="{C0B14888-6470-4717-A127-0D7524A0A013}" dt="2025-03-26T20:04:18.911" v="388" actId="478"/>
          <ac:grpSpMkLst>
            <pc:docMk/>
            <pc:sldMk cId="3224631266" sldId="291"/>
            <ac:grpSpMk id="8" creationId="{BE2E9887-3621-7CAB-CD7A-2DBD0539E4F7}"/>
          </ac:grpSpMkLst>
        </pc:grpChg>
        <pc:grpChg chg="add mod">
          <ac:chgData name="Aborn, Edward (US)" userId="01e49d3c-5650-4f43-9a8e-4f2457e670f9" providerId="ADAL" clId="{C0B14888-6470-4717-A127-0D7524A0A013}" dt="2025-03-26T20:04:19.367" v="389"/>
          <ac:grpSpMkLst>
            <pc:docMk/>
            <pc:sldMk cId="3224631266" sldId="291"/>
            <ac:grpSpMk id="15" creationId="{C672CB46-ED95-CD1D-EFD0-D51B97E04FB5}"/>
          </ac:grpSpMkLst>
        </pc:grpChg>
        <pc:grpChg chg="del">
          <ac:chgData name="Aborn, Edward (US)" userId="01e49d3c-5650-4f43-9a8e-4f2457e670f9" providerId="ADAL" clId="{C0B14888-6470-4717-A127-0D7524A0A013}" dt="2025-03-25T18:41:14.021" v="185" actId="478"/>
          <ac:grpSpMkLst>
            <pc:docMk/>
            <pc:sldMk cId="3224631266" sldId="291"/>
            <ac:grpSpMk id="17" creationId="{20CE3863-7F67-4285-260C-C0E51F544EF5}"/>
          </ac:grpSpMkLst>
        </pc:grpChg>
        <pc:grpChg chg="add mod">
          <ac:chgData name="Aborn, Edward (US)" userId="01e49d3c-5650-4f43-9a8e-4f2457e670f9" providerId="ADAL" clId="{C0B14888-6470-4717-A127-0D7524A0A013}" dt="2025-03-26T20:04:19.367" v="389"/>
          <ac:grpSpMkLst>
            <pc:docMk/>
            <pc:sldMk cId="3224631266" sldId="291"/>
            <ac:grpSpMk id="18" creationId="{CBC5B86C-705F-5B37-18F9-5EAA9A2AA066}"/>
          </ac:grpSpMkLst>
        </pc:grpChg>
        <pc:grpChg chg="del">
          <ac:chgData name="Aborn, Edward (US)" userId="01e49d3c-5650-4f43-9a8e-4f2457e670f9" providerId="ADAL" clId="{C0B14888-6470-4717-A127-0D7524A0A013}" dt="2025-03-25T18:41:14.021" v="185" actId="478"/>
          <ac:grpSpMkLst>
            <pc:docMk/>
            <pc:sldMk cId="3224631266" sldId="291"/>
            <ac:grpSpMk id="21" creationId="{EC84DA29-6155-AE9B-D588-DCF790AB5DA6}"/>
          </ac:grpSpMkLst>
        </pc:grpChg>
        <pc:grpChg chg="del">
          <ac:chgData name="Aborn, Edward (US)" userId="01e49d3c-5650-4f43-9a8e-4f2457e670f9" providerId="ADAL" clId="{C0B14888-6470-4717-A127-0D7524A0A013}" dt="2025-03-25T18:41:14.021" v="185" actId="478"/>
          <ac:grpSpMkLst>
            <pc:docMk/>
            <pc:sldMk cId="3224631266" sldId="291"/>
            <ac:grpSpMk id="28" creationId="{DB45B03F-1520-E61E-2C92-888DA4F6F905}"/>
          </ac:grpSpMkLst>
        </pc:grpChg>
        <pc:grpChg chg="del">
          <ac:chgData name="Aborn, Edward (US)" userId="01e49d3c-5650-4f43-9a8e-4f2457e670f9" providerId="ADAL" clId="{C0B14888-6470-4717-A127-0D7524A0A013}" dt="2025-03-25T18:41:14.021" v="185" actId="478"/>
          <ac:grpSpMkLst>
            <pc:docMk/>
            <pc:sldMk cId="3224631266" sldId="291"/>
            <ac:grpSpMk id="39" creationId="{D887A5E3-EB42-0341-CEB4-8FDB4DC316E4}"/>
          </ac:grpSpMkLst>
        </pc:grpChg>
        <pc:picChg chg="mod">
          <ac:chgData name="Aborn, Edward (US)" userId="01e49d3c-5650-4f43-9a8e-4f2457e670f9" providerId="ADAL" clId="{C0B14888-6470-4717-A127-0D7524A0A013}" dt="2025-03-25T18:41:14.572" v="186"/>
          <ac:picMkLst>
            <pc:docMk/>
            <pc:sldMk cId="3224631266" sldId="291"/>
            <ac:picMk id="7" creationId="{B27C09FB-4B89-1171-B559-18DAB4B5A4AC}"/>
          </ac:picMkLst>
        </pc:picChg>
        <pc:picChg chg="mod">
          <ac:chgData name="Aborn, Edward (US)" userId="01e49d3c-5650-4f43-9a8e-4f2457e670f9" providerId="ADAL" clId="{C0B14888-6470-4717-A127-0D7524A0A013}" dt="2025-03-25T18:41:14.572" v="186"/>
          <ac:picMkLst>
            <pc:docMk/>
            <pc:sldMk cId="3224631266" sldId="291"/>
            <ac:picMk id="10" creationId="{B7E12123-4802-87E5-2B16-9FFDF55C269A}"/>
          </ac:picMkLst>
        </pc:picChg>
        <pc:picChg chg="add del mod">
          <ac:chgData name="Aborn, Edward (US)" userId="01e49d3c-5650-4f43-9a8e-4f2457e670f9" providerId="ADAL" clId="{C0B14888-6470-4717-A127-0D7524A0A013}" dt="2025-03-26T20:04:18.911" v="388" actId="478"/>
          <ac:picMkLst>
            <pc:docMk/>
            <pc:sldMk cId="3224631266" sldId="291"/>
            <ac:picMk id="12" creationId="{0539C76F-DCE9-B87F-20D6-5D9A7F87136C}"/>
          </ac:picMkLst>
        </pc:picChg>
        <pc:picChg chg="add del mod">
          <ac:chgData name="Aborn, Edward (US)" userId="01e49d3c-5650-4f43-9a8e-4f2457e670f9" providerId="ADAL" clId="{C0B14888-6470-4717-A127-0D7524A0A013}" dt="2025-03-26T20:04:18.911" v="388" actId="478"/>
          <ac:picMkLst>
            <pc:docMk/>
            <pc:sldMk cId="3224631266" sldId="291"/>
            <ac:picMk id="14" creationId="{AC6573DC-3874-E520-1685-4FF78DB4BEA2}"/>
          </ac:picMkLst>
        </pc:picChg>
        <pc:picChg chg="mod">
          <ac:chgData name="Aborn, Edward (US)" userId="01e49d3c-5650-4f43-9a8e-4f2457e670f9" providerId="ADAL" clId="{C0B14888-6470-4717-A127-0D7524A0A013}" dt="2025-03-26T20:04:19.367" v="389"/>
          <ac:picMkLst>
            <pc:docMk/>
            <pc:sldMk cId="3224631266" sldId="291"/>
            <ac:picMk id="17" creationId="{32456C0C-29AD-2257-CFBF-4F4E935F4720}"/>
          </ac:picMkLst>
        </pc:picChg>
        <pc:picChg chg="mod">
          <ac:chgData name="Aborn, Edward (US)" userId="01e49d3c-5650-4f43-9a8e-4f2457e670f9" providerId="ADAL" clId="{C0B14888-6470-4717-A127-0D7524A0A013}" dt="2025-03-26T20:04:19.367" v="389"/>
          <ac:picMkLst>
            <pc:docMk/>
            <pc:sldMk cId="3224631266" sldId="291"/>
            <ac:picMk id="21" creationId="{4C4B8048-C2E4-DEB3-57DB-DA41703B569A}"/>
          </ac:picMkLst>
        </pc:picChg>
        <pc:picChg chg="add mod">
          <ac:chgData name="Aborn, Edward (US)" userId="01e49d3c-5650-4f43-9a8e-4f2457e670f9" providerId="ADAL" clId="{C0B14888-6470-4717-A127-0D7524A0A013}" dt="2025-03-26T20:06:10.132" v="460" actId="1035"/>
          <ac:picMkLst>
            <pc:docMk/>
            <pc:sldMk cId="3224631266" sldId="291"/>
            <ac:picMk id="23" creationId="{F28CB5A1-8B1D-E8D1-3FA3-E4F248EFB1AA}"/>
          </ac:picMkLst>
        </pc:picChg>
        <pc:picChg chg="del">
          <ac:chgData name="Aborn, Edward (US)" userId="01e49d3c-5650-4f43-9a8e-4f2457e670f9" providerId="ADAL" clId="{C0B14888-6470-4717-A127-0D7524A0A013}" dt="2025-03-25T18:41:14.021" v="185" actId="478"/>
          <ac:picMkLst>
            <pc:docMk/>
            <pc:sldMk cId="3224631266" sldId="291"/>
            <ac:picMk id="25" creationId="{3B575E11-12EF-B98B-567F-630ECEC42039}"/>
          </ac:picMkLst>
        </pc:picChg>
        <pc:picChg chg="add mod">
          <ac:chgData name="Aborn, Edward (US)" userId="01e49d3c-5650-4f43-9a8e-4f2457e670f9" providerId="ADAL" clId="{C0B14888-6470-4717-A127-0D7524A0A013}" dt="2025-03-26T20:06:10.132" v="460" actId="1035"/>
          <ac:picMkLst>
            <pc:docMk/>
            <pc:sldMk cId="3224631266" sldId="291"/>
            <ac:picMk id="25" creationId="{A857566F-AF2A-D487-3801-9A7F928A2FDD}"/>
          </ac:picMkLst>
        </pc:picChg>
        <pc:picChg chg="del">
          <ac:chgData name="Aborn, Edward (US)" userId="01e49d3c-5650-4f43-9a8e-4f2457e670f9" providerId="ADAL" clId="{C0B14888-6470-4717-A127-0D7524A0A013}" dt="2025-03-25T18:41:14.021" v="185" actId="478"/>
          <ac:picMkLst>
            <pc:docMk/>
            <pc:sldMk cId="3224631266" sldId="291"/>
            <ac:picMk id="27" creationId="{C800DB51-86AB-8E45-5AEC-96F54B952953}"/>
          </ac:picMkLst>
        </pc:picChg>
        <pc:picChg chg="del">
          <ac:chgData name="Aborn, Edward (US)" userId="01e49d3c-5650-4f43-9a8e-4f2457e670f9" providerId="ADAL" clId="{C0B14888-6470-4717-A127-0D7524A0A013}" dt="2025-03-25T18:41:14.021" v="185" actId="478"/>
          <ac:picMkLst>
            <pc:docMk/>
            <pc:sldMk cId="3224631266" sldId="291"/>
            <ac:picMk id="43" creationId="{822AA15A-C098-5F32-955D-805F73D3AC73}"/>
          </ac:picMkLst>
        </pc:picChg>
        <pc:picChg chg="del">
          <ac:chgData name="Aborn, Edward (US)" userId="01e49d3c-5650-4f43-9a8e-4f2457e670f9" providerId="ADAL" clId="{C0B14888-6470-4717-A127-0D7524A0A013}" dt="2025-03-25T18:41:14.021" v="185" actId="478"/>
          <ac:picMkLst>
            <pc:docMk/>
            <pc:sldMk cId="3224631266" sldId="291"/>
            <ac:picMk id="47" creationId="{61703662-B2C5-458F-6513-A933E5A008AA}"/>
          </ac:picMkLst>
        </pc:picChg>
      </pc:sldChg>
      <pc:sldChg chg="addSp delSp modSp mod delAnim modAnim">
        <pc:chgData name="Aborn, Edward (US)" userId="01e49d3c-5650-4f43-9a8e-4f2457e670f9" providerId="ADAL" clId="{C0B14888-6470-4717-A127-0D7524A0A013}" dt="2025-04-21T21:37:37.806" v="470" actId="14100"/>
        <pc:sldMkLst>
          <pc:docMk/>
          <pc:sldMk cId="2235143331" sldId="292"/>
        </pc:sldMkLst>
        <pc:spChg chg="mod">
          <ac:chgData name="Aborn, Edward (US)" userId="01e49d3c-5650-4f43-9a8e-4f2457e670f9" providerId="ADAL" clId="{C0B14888-6470-4717-A127-0D7524A0A013}" dt="2025-03-26T20:02:47.716" v="264" actId="20577"/>
          <ac:spMkLst>
            <pc:docMk/>
            <pc:sldMk cId="2235143331" sldId="292"/>
            <ac:spMk id="4" creationId="{DA639B2F-6282-9860-DFC0-2B681B1069C4}"/>
          </ac:spMkLst>
        </pc:spChg>
        <pc:spChg chg="mod">
          <ac:chgData name="Aborn, Edward (US)" userId="01e49d3c-5650-4f43-9a8e-4f2457e670f9" providerId="ADAL" clId="{C0B14888-6470-4717-A127-0D7524A0A013}" dt="2025-03-25T18:38:12.005" v="79"/>
          <ac:spMkLst>
            <pc:docMk/>
            <pc:sldMk cId="2235143331" sldId="292"/>
            <ac:spMk id="7" creationId="{761E8B07-83E1-438B-71E9-E97BF1CEB865}"/>
          </ac:spMkLst>
        </pc:spChg>
        <pc:spChg chg="add del mod">
          <ac:chgData name="Aborn, Edward (US)" userId="01e49d3c-5650-4f43-9a8e-4f2457e670f9" providerId="ADAL" clId="{C0B14888-6470-4717-A127-0D7524A0A013}" dt="2025-03-26T20:05:00.830" v="396" actId="478"/>
          <ac:spMkLst>
            <pc:docMk/>
            <pc:sldMk cId="2235143331" sldId="292"/>
            <ac:spMk id="9" creationId="{8EC1701C-BC4A-783D-A93D-81B78F9B8AE8}"/>
          </ac:spMkLst>
        </pc:spChg>
        <pc:spChg chg="add del mod">
          <ac:chgData name="Aborn, Edward (US)" userId="01e49d3c-5650-4f43-9a8e-4f2457e670f9" providerId="ADAL" clId="{C0B14888-6470-4717-A127-0D7524A0A013}" dt="2025-03-26T20:05:00.830" v="396" actId="478"/>
          <ac:spMkLst>
            <pc:docMk/>
            <pc:sldMk cId="2235143331" sldId="292"/>
            <ac:spMk id="11" creationId="{80B14775-A4AB-7BD1-CE63-9A44867A647D}"/>
          </ac:spMkLst>
        </pc:spChg>
        <pc:spChg chg="add mod">
          <ac:chgData name="Aborn, Edward (US)" userId="01e49d3c-5650-4f43-9a8e-4f2457e670f9" providerId="ADAL" clId="{C0B14888-6470-4717-A127-0D7524A0A013}" dt="2025-03-26T20:05:04.806" v="397"/>
          <ac:spMkLst>
            <pc:docMk/>
            <pc:sldMk cId="2235143331" sldId="292"/>
            <ac:spMk id="13" creationId="{51CC2F2A-D924-6AF8-EC99-F9E865412105}"/>
          </ac:spMkLst>
        </pc:spChg>
        <pc:spChg chg="del mod">
          <ac:chgData name="Aborn, Edward (US)" userId="01e49d3c-5650-4f43-9a8e-4f2457e670f9" providerId="ADAL" clId="{C0B14888-6470-4717-A127-0D7524A0A013}" dt="2025-03-26T20:05:00.830" v="396" actId="478"/>
          <ac:spMkLst>
            <pc:docMk/>
            <pc:sldMk cId="2235143331" sldId="292"/>
            <ac:spMk id="15" creationId="{A23474AC-81EB-43CF-B7D7-B4B509B97B2D}"/>
          </ac:spMkLst>
        </pc:spChg>
        <pc:spChg chg="mod">
          <ac:chgData name="Aborn, Edward (US)" userId="01e49d3c-5650-4f43-9a8e-4f2457e670f9" providerId="ADAL" clId="{C0B14888-6470-4717-A127-0D7524A0A013}" dt="2025-03-26T20:05:04.806" v="397"/>
          <ac:spMkLst>
            <pc:docMk/>
            <pc:sldMk cId="2235143331" sldId="292"/>
            <ac:spMk id="16" creationId="{4F5FB87E-1732-6385-356A-C53608B3E755}"/>
          </ac:spMkLst>
        </pc:spChg>
        <pc:spChg chg="mod">
          <ac:chgData name="Aborn, Edward (US)" userId="01e49d3c-5650-4f43-9a8e-4f2457e670f9" providerId="ADAL" clId="{C0B14888-6470-4717-A127-0D7524A0A013}" dt="2025-03-26T20:05:04.806" v="397"/>
          <ac:spMkLst>
            <pc:docMk/>
            <pc:sldMk cId="2235143331" sldId="292"/>
            <ac:spMk id="19" creationId="{8DEF4D99-180B-E787-D694-6D51E606ABFD}"/>
          </ac:spMkLst>
        </pc:spChg>
        <pc:spChg chg="mod">
          <ac:chgData name="Aborn, Edward (US)" userId="01e49d3c-5650-4f43-9a8e-4f2457e670f9" providerId="ADAL" clId="{C0B14888-6470-4717-A127-0D7524A0A013}" dt="2025-03-25T20:43:57.740" v="213" actId="20577"/>
          <ac:spMkLst>
            <pc:docMk/>
            <pc:sldMk cId="2235143331" sldId="292"/>
            <ac:spMk id="20" creationId="{1D6C57D1-7DDE-4929-87D2-C9F494509002}"/>
          </ac:spMkLst>
        </pc:spChg>
        <pc:spChg chg="add mod">
          <ac:chgData name="Aborn, Edward (US)" userId="01e49d3c-5650-4f43-9a8e-4f2457e670f9" providerId="ADAL" clId="{C0B14888-6470-4717-A127-0D7524A0A013}" dt="2025-03-26T20:05:45.276" v="427" actId="1035"/>
          <ac:spMkLst>
            <pc:docMk/>
            <pc:sldMk cId="2235143331" sldId="292"/>
            <ac:spMk id="22" creationId="{6F943DF0-1E05-4839-66E3-A255E39668DD}"/>
          </ac:spMkLst>
        </pc:spChg>
        <pc:spChg chg="del">
          <ac:chgData name="Aborn, Edward (US)" userId="01e49d3c-5650-4f43-9a8e-4f2457e670f9" providerId="ADAL" clId="{C0B14888-6470-4717-A127-0D7524A0A013}" dt="2025-03-25T18:38:11.392" v="78" actId="478"/>
          <ac:spMkLst>
            <pc:docMk/>
            <pc:sldMk cId="2235143331" sldId="292"/>
            <ac:spMk id="23" creationId="{D90B762D-BD83-A4E9-9534-293B27DFC3E4}"/>
          </ac:spMkLst>
        </pc:spChg>
        <pc:spChg chg="add mod">
          <ac:chgData name="Aborn, Edward (US)" userId="01e49d3c-5650-4f43-9a8e-4f2457e670f9" providerId="ADAL" clId="{C0B14888-6470-4717-A127-0D7524A0A013}" dt="2025-03-26T20:05:45.276" v="427" actId="1035"/>
          <ac:spMkLst>
            <pc:docMk/>
            <pc:sldMk cId="2235143331" sldId="292"/>
            <ac:spMk id="24" creationId="{99DCD9F2-7D0D-32A3-A4FB-FB83FF7A69C3}"/>
          </ac:spMkLst>
        </pc:spChg>
        <pc:spChg chg="del">
          <ac:chgData name="Aborn, Edward (US)" userId="01e49d3c-5650-4f43-9a8e-4f2457e670f9" providerId="ADAL" clId="{C0B14888-6470-4717-A127-0D7524A0A013}" dt="2025-03-25T18:38:11.392" v="78" actId="478"/>
          <ac:spMkLst>
            <pc:docMk/>
            <pc:sldMk cId="2235143331" sldId="292"/>
            <ac:spMk id="25" creationId="{321F8154-6515-2009-447B-1AC88FCDFC1D}"/>
          </ac:spMkLst>
        </pc:spChg>
        <pc:spChg chg="del mod">
          <ac:chgData name="Aborn, Edward (US)" userId="01e49d3c-5650-4f43-9a8e-4f2457e670f9" providerId="ADAL" clId="{C0B14888-6470-4717-A127-0D7524A0A013}" dt="2025-03-25T18:42:09.942" v="193" actId="478"/>
          <ac:spMkLst>
            <pc:docMk/>
            <pc:sldMk cId="2235143331" sldId="292"/>
            <ac:spMk id="34" creationId="{2EDA6DC2-49FD-439F-30D5-B976ECC6C3E3}"/>
          </ac:spMkLst>
        </pc:spChg>
        <pc:spChg chg="del">
          <ac:chgData name="Aborn, Edward (US)" userId="01e49d3c-5650-4f43-9a8e-4f2457e670f9" providerId="ADAL" clId="{C0B14888-6470-4717-A127-0D7524A0A013}" dt="2025-03-25T18:42:09.942" v="193" actId="478"/>
          <ac:spMkLst>
            <pc:docMk/>
            <pc:sldMk cId="2235143331" sldId="292"/>
            <ac:spMk id="36" creationId="{BD26FED3-E029-9F26-6B55-105C608C056D}"/>
          </ac:spMkLst>
        </pc:spChg>
        <pc:grpChg chg="add del mod">
          <ac:chgData name="Aborn, Edward (US)" userId="01e49d3c-5650-4f43-9a8e-4f2457e670f9" providerId="ADAL" clId="{C0B14888-6470-4717-A127-0D7524A0A013}" dt="2025-03-26T20:05:00.830" v="396" actId="478"/>
          <ac:grpSpMkLst>
            <pc:docMk/>
            <pc:sldMk cId="2235143331" sldId="292"/>
            <ac:grpSpMk id="2" creationId="{052F6417-ED12-8D8F-729D-5968F986D8F7}"/>
          </ac:grpSpMkLst>
        </pc:grpChg>
        <pc:grpChg chg="add del mod">
          <ac:chgData name="Aborn, Edward (US)" userId="01e49d3c-5650-4f43-9a8e-4f2457e670f9" providerId="ADAL" clId="{C0B14888-6470-4717-A127-0D7524A0A013}" dt="2025-03-26T20:05:00.830" v="396" actId="478"/>
          <ac:grpSpMkLst>
            <pc:docMk/>
            <pc:sldMk cId="2235143331" sldId="292"/>
            <ac:grpSpMk id="6" creationId="{FC08E532-0A54-45A0-ED1A-7007C77BE512}"/>
          </ac:grpSpMkLst>
        </pc:grpChg>
        <pc:grpChg chg="del">
          <ac:chgData name="Aborn, Edward (US)" userId="01e49d3c-5650-4f43-9a8e-4f2457e670f9" providerId="ADAL" clId="{C0B14888-6470-4717-A127-0D7524A0A013}" dt="2025-03-25T18:38:11.392" v="78" actId="478"/>
          <ac:grpSpMkLst>
            <pc:docMk/>
            <pc:sldMk cId="2235143331" sldId="292"/>
            <ac:grpSpMk id="13" creationId="{468ED67C-18FE-4860-473A-35786D6D9F1A}"/>
          </ac:grpSpMkLst>
        </pc:grpChg>
        <pc:grpChg chg="add mod">
          <ac:chgData name="Aborn, Edward (US)" userId="01e49d3c-5650-4f43-9a8e-4f2457e670f9" providerId="ADAL" clId="{C0B14888-6470-4717-A127-0D7524A0A013}" dt="2025-03-26T20:05:04.806" v="397"/>
          <ac:grpSpMkLst>
            <pc:docMk/>
            <pc:sldMk cId="2235143331" sldId="292"/>
            <ac:grpSpMk id="14" creationId="{4391F89D-7DBD-FAE3-BF81-D99EBBD910C5}"/>
          </ac:grpSpMkLst>
        </pc:grpChg>
        <pc:grpChg chg="del">
          <ac:chgData name="Aborn, Edward (US)" userId="01e49d3c-5650-4f43-9a8e-4f2457e670f9" providerId="ADAL" clId="{C0B14888-6470-4717-A127-0D7524A0A013}" dt="2025-03-25T18:38:11.392" v="78" actId="478"/>
          <ac:grpSpMkLst>
            <pc:docMk/>
            <pc:sldMk cId="2235143331" sldId="292"/>
            <ac:grpSpMk id="17" creationId="{F7B138FD-633D-62B2-7950-26A6339C7BC2}"/>
          </ac:grpSpMkLst>
        </pc:grpChg>
        <pc:grpChg chg="add mod">
          <ac:chgData name="Aborn, Edward (US)" userId="01e49d3c-5650-4f43-9a8e-4f2457e670f9" providerId="ADAL" clId="{C0B14888-6470-4717-A127-0D7524A0A013}" dt="2025-03-26T20:05:04.806" v="397"/>
          <ac:grpSpMkLst>
            <pc:docMk/>
            <pc:sldMk cId="2235143331" sldId="292"/>
            <ac:grpSpMk id="18" creationId="{7350F8E8-15DA-2159-20C1-62D728B07B82}"/>
          </ac:grpSpMkLst>
        </pc:grpChg>
        <pc:grpChg chg="del">
          <ac:chgData name="Aborn, Edward (US)" userId="01e49d3c-5650-4f43-9a8e-4f2457e670f9" providerId="ADAL" clId="{C0B14888-6470-4717-A127-0D7524A0A013}" dt="2025-03-25T18:38:04.222" v="77" actId="478"/>
          <ac:grpSpMkLst>
            <pc:docMk/>
            <pc:sldMk cId="2235143331" sldId="292"/>
            <ac:grpSpMk id="28" creationId="{41D8B9B9-62A0-092E-468F-88D8065CEFE4}"/>
          </ac:grpSpMkLst>
        </pc:grpChg>
        <pc:grpChg chg="del">
          <ac:chgData name="Aborn, Edward (US)" userId="01e49d3c-5650-4f43-9a8e-4f2457e670f9" providerId="ADAL" clId="{C0B14888-6470-4717-A127-0D7524A0A013}" dt="2025-03-25T18:38:04.222" v="77" actId="478"/>
          <ac:grpSpMkLst>
            <pc:docMk/>
            <pc:sldMk cId="2235143331" sldId="292"/>
            <ac:grpSpMk id="31" creationId="{59D59686-CCBA-2B08-E5F0-A03F1A6BF69B}"/>
          </ac:grpSpMkLst>
        </pc:grpChg>
        <pc:picChg chg="add mod">
          <ac:chgData name="Aborn, Edward (US)" userId="01e49d3c-5650-4f43-9a8e-4f2457e670f9" providerId="ADAL" clId="{C0B14888-6470-4717-A127-0D7524A0A013}" dt="2025-04-21T21:37:37.806" v="470" actId="14100"/>
          <ac:picMkLst>
            <pc:docMk/>
            <pc:sldMk cId="2235143331" sldId="292"/>
            <ac:picMk id="2" creationId="{DFD6630C-D850-B5EE-8F74-BD1D15AE35A4}"/>
          </ac:picMkLst>
        </pc:picChg>
        <pc:picChg chg="del">
          <ac:chgData name="Aborn, Edward (US)" userId="01e49d3c-5650-4f43-9a8e-4f2457e670f9" providerId="ADAL" clId="{C0B14888-6470-4717-A127-0D7524A0A013}" dt="2025-04-21T21:37:10.086" v="467" actId="478"/>
          <ac:picMkLst>
            <pc:docMk/>
            <pc:sldMk cId="2235143331" sldId="292"/>
            <ac:picMk id="3" creationId="{0E32BD06-FFE8-875E-BC75-CE596A3C0902}"/>
          </ac:picMkLst>
        </pc:picChg>
        <pc:picChg chg="mod">
          <ac:chgData name="Aborn, Edward (US)" userId="01e49d3c-5650-4f43-9a8e-4f2457e670f9" providerId="ADAL" clId="{C0B14888-6470-4717-A127-0D7524A0A013}" dt="2025-03-25T18:38:12.005" v="79"/>
          <ac:picMkLst>
            <pc:docMk/>
            <pc:sldMk cId="2235143331" sldId="292"/>
            <ac:picMk id="5" creationId="{5D919DBC-1C9E-3500-3B96-A48F64234B52}"/>
          </ac:picMkLst>
        </pc:picChg>
        <pc:picChg chg="mod">
          <ac:chgData name="Aborn, Edward (US)" userId="01e49d3c-5650-4f43-9a8e-4f2457e670f9" providerId="ADAL" clId="{C0B14888-6470-4717-A127-0D7524A0A013}" dt="2025-03-25T18:38:12.005" v="79"/>
          <ac:picMkLst>
            <pc:docMk/>
            <pc:sldMk cId="2235143331" sldId="292"/>
            <ac:picMk id="8" creationId="{40DE5D01-B420-78DB-08DC-87A45D42DFE6}"/>
          </ac:picMkLst>
        </pc:picChg>
        <pc:picChg chg="add del mod">
          <ac:chgData name="Aborn, Edward (US)" userId="01e49d3c-5650-4f43-9a8e-4f2457e670f9" providerId="ADAL" clId="{C0B14888-6470-4717-A127-0D7524A0A013}" dt="2025-03-26T20:05:00.830" v="396" actId="478"/>
          <ac:picMkLst>
            <pc:docMk/>
            <pc:sldMk cId="2235143331" sldId="292"/>
            <ac:picMk id="10" creationId="{9A66945A-2E32-59F0-1358-2313B99D2471}"/>
          </ac:picMkLst>
        </pc:picChg>
        <pc:picChg chg="add del mod">
          <ac:chgData name="Aborn, Edward (US)" userId="01e49d3c-5650-4f43-9a8e-4f2457e670f9" providerId="ADAL" clId="{C0B14888-6470-4717-A127-0D7524A0A013}" dt="2025-03-26T20:05:00.830" v="396" actId="478"/>
          <ac:picMkLst>
            <pc:docMk/>
            <pc:sldMk cId="2235143331" sldId="292"/>
            <ac:picMk id="12" creationId="{74AADF5D-D384-BF54-80F8-CCB56C624B3D}"/>
          </ac:picMkLst>
        </pc:picChg>
        <pc:picChg chg="mod">
          <ac:chgData name="Aborn, Edward (US)" userId="01e49d3c-5650-4f43-9a8e-4f2457e670f9" providerId="ADAL" clId="{C0B14888-6470-4717-A127-0D7524A0A013}" dt="2025-03-26T20:05:04.806" v="397"/>
          <ac:picMkLst>
            <pc:docMk/>
            <pc:sldMk cId="2235143331" sldId="292"/>
            <ac:picMk id="17" creationId="{38F6EB1A-745A-1390-4062-9A2C0C054A01}"/>
          </ac:picMkLst>
        </pc:picChg>
        <pc:picChg chg="mod">
          <ac:chgData name="Aborn, Edward (US)" userId="01e49d3c-5650-4f43-9a8e-4f2457e670f9" providerId="ADAL" clId="{C0B14888-6470-4717-A127-0D7524A0A013}" dt="2025-03-26T20:05:04.806" v="397"/>
          <ac:picMkLst>
            <pc:docMk/>
            <pc:sldMk cId="2235143331" sldId="292"/>
            <ac:picMk id="21" creationId="{545F5A2C-0DE1-EA94-21ED-DF69BF136980}"/>
          </ac:picMkLst>
        </pc:picChg>
        <pc:picChg chg="add mod">
          <ac:chgData name="Aborn, Edward (US)" userId="01e49d3c-5650-4f43-9a8e-4f2457e670f9" providerId="ADAL" clId="{C0B14888-6470-4717-A127-0D7524A0A013}" dt="2025-03-26T20:05:45.276" v="427" actId="1035"/>
          <ac:picMkLst>
            <pc:docMk/>
            <pc:sldMk cId="2235143331" sldId="292"/>
            <ac:picMk id="23" creationId="{741E549D-F6BD-E73B-3207-918C557F7A67}"/>
          </ac:picMkLst>
        </pc:picChg>
        <pc:picChg chg="del">
          <ac:chgData name="Aborn, Edward (US)" userId="01e49d3c-5650-4f43-9a8e-4f2457e670f9" providerId="ADAL" clId="{C0B14888-6470-4717-A127-0D7524A0A013}" dt="2025-03-25T18:38:11.392" v="78" actId="478"/>
          <ac:picMkLst>
            <pc:docMk/>
            <pc:sldMk cId="2235143331" sldId="292"/>
            <ac:picMk id="24" creationId="{5BF52359-144D-7402-9B7E-90E321395376}"/>
          </ac:picMkLst>
        </pc:picChg>
        <pc:picChg chg="add mod">
          <ac:chgData name="Aborn, Edward (US)" userId="01e49d3c-5650-4f43-9a8e-4f2457e670f9" providerId="ADAL" clId="{C0B14888-6470-4717-A127-0D7524A0A013}" dt="2025-03-26T20:06:19.270" v="462" actId="1035"/>
          <ac:picMkLst>
            <pc:docMk/>
            <pc:sldMk cId="2235143331" sldId="292"/>
            <ac:picMk id="25" creationId="{BB4F7708-3B59-CF36-E729-4087232BB5D2}"/>
          </ac:picMkLst>
        </pc:picChg>
        <pc:picChg chg="del">
          <ac:chgData name="Aborn, Edward (US)" userId="01e49d3c-5650-4f43-9a8e-4f2457e670f9" providerId="ADAL" clId="{C0B14888-6470-4717-A127-0D7524A0A013}" dt="2025-03-25T18:38:11.392" v="78" actId="478"/>
          <ac:picMkLst>
            <pc:docMk/>
            <pc:sldMk cId="2235143331" sldId="292"/>
            <ac:picMk id="26" creationId="{214218CC-D913-2D1A-12D9-2BE15927FE1F}"/>
          </ac:picMkLst>
        </pc:picChg>
        <pc:picChg chg="del">
          <ac:chgData name="Aborn, Edward (US)" userId="01e49d3c-5650-4f43-9a8e-4f2457e670f9" providerId="ADAL" clId="{C0B14888-6470-4717-A127-0D7524A0A013}" dt="2025-03-25T18:38:04.222" v="77" actId="478"/>
          <ac:picMkLst>
            <pc:docMk/>
            <pc:sldMk cId="2235143331" sldId="292"/>
            <ac:picMk id="35" creationId="{B759860C-B26F-D8D9-A442-9E95A29E9FB0}"/>
          </ac:picMkLst>
        </pc:picChg>
        <pc:picChg chg="del">
          <ac:chgData name="Aborn, Edward (US)" userId="01e49d3c-5650-4f43-9a8e-4f2457e670f9" providerId="ADAL" clId="{C0B14888-6470-4717-A127-0D7524A0A013}" dt="2025-03-25T18:38:04.222" v="77" actId="478"/>
          <ac:picMkLst>
            <pc:docMk/>
            <pc:sldMk cId="2235143331" sldId="292"/>
            <ac:picMk id="37" creationId="{D5EE9F0C-3D11-B6DA-685D-A551E4AF4F9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A2477-D680-5AAA-3BFB-4CDE53ACEA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6350763"/>
            <a:ext cx="2314098" cy="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015082"/>
            <a:ext cx="5704115" cy="1951704"/>
          </a:xfrm>
        </p:spPr>
        <p:txBody>
          <a:bodyPr/>
          <a:lstStyle/>
          <a:p>
            <a:pPr algn="l"/>
            <a:r>
              <a:rPr lang="en-US" sz="2800" b="1" dirty="0"/>
              <a:t>Case 1: How We Do Things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Benjamin’s insensitive comments and disregard for process create concerns when working with a customer representative.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BB941-DA02-470B-B5F1-C63DAC703755}"/>
              </a:ext>
            </a:extLst>
          </p:cNvPr>
          <p:cNvSpPr txBox="1"/>
          <p:nvPr/>
        </p:nvSpPr>
        <p:spPr>
          <a:xfrm>
            <a:off x="2061928" y="3891215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06C6E3-5917-4815-A032-9748211D532D}"/>
              </a:ext>
            </a:extLst>
          </p:cNvPr>
          <p:cNvGrpSpPr/>
          <p:nvPr/>
        </p:nvGrpSpPr>
        <p:grpSpPr>
          <a:xfrm>
            <a:off x="726211" y="4432614"/>
            <a:ext cx="1302539" cy="1618388"/>
            <a:chOff x="1050088" y="3918434"/>
            <a:chExt cx="1302539" cy="16183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9D578F-CD8F-4421-B8DA-C6F59D39BCCD}"/>
                </a:ext>
              </a:extLst>
            </p:cNvPr>
            <p:cNvSpPr txBox="1"/>
            <p:nvPr/>
          </p:nvSpPr>
          <p:spPr>
            <a:xfrm>
              <a:off x="1050088" y="4959741"/>
              <a:ext cx="130253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Benjamin</a:t>
              </a:r>
            </a:p>
            <a:p>
              <a:pPr algn="ctr"/>
              <a:r>
                <a:rPr lang="en-US" sz="1050" dirty="0"/>
                <a:t>US Expat Program Representative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5A2964-C0BE-4281-9519-ACBFF575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454032-6F2C-48C2-9C6C-F709E38E8556}"/>
              </a:ext>
            </a:extLst>
          </p:cNvPr>
          <p:cNvGrpSpPr/>
          <p:nvPr/>
        </p:nvGrpSpPr>
        <p:grpSpPr>
          <a:xfrm>
            <a:off x="2044878" y="4432614"/>
            <a:ext cx="1054136" cy="1605781"/>
            <a:chOff x="2469235" y="3918434"/>
            <a:chExt cx="1054136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2BF09C-37C1-4FC0-8054-554B4827DBD4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Pippa</a:t>
              </a:r>
            </a:p>
            <a:p>
              <a:pPr algn="ctr"/>
              <a:r>
                <a:rPr lang="en-US" sz="1050" dirty="0"/>
                <a:t>Program Manager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65EF3C-53C8-4B18-92C9-E74DED833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6FE8CCC-B337-4A8D-8E51-111BA7E5F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65" y="1534272"/>
            <a:ext cx="5352576" cy="4254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071E3F-7D83-45E8-B2D6-029BF423AFF2}"/>
              </a:ext>
            </a:extLst>
          </p:cNvPr>
          <p:cNvSpPr txBox="1"/>
          <p:nvPr/>
        </p:nvSpPr>
        <p:spPr>
          <a:xfrm>
            <a:off x="3096067" y="5461314"/>
            <a:ext cx="14967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Oz</a:t>
            </a:r>
          </a:p>
          <a:p>
            <a:pPr algn="ctr"/>
            <a:r>
              <a:rPr lang="en-US" sz="1050" dirty="0"/>
              <a:t>Non-US Government Representative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6A26F5-885A-4A03-BFA9-C1C565336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419" y="4420007"/>
            <a:ext cx="1028700" cy="10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C955E8-7086-4A46-8D92-F5F2167A0042}"/>
              </a:ext>
            </a:extLst>
          </p:cNvPr>
          <p:cNvSpPr txBox="1"/>
          <p:nvPr/>
        </p:nvSpPr>
        <p:spPr>
          <a:xfrm>
            <a:off x="4453075" y="5461314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Matthew</a:t>
            </a:r>
          </a:p>
          <a:p>
            <a:pPr algn="ctr"/>
            <a:r>
              <a:rPr lang="en-US" sz="1050" dirty="0"/>
              <a:t>Engineer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3FF137-5CF3-45F1-8016-9F7388CF8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751" y="4411832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1: How We Do Things </a:t>
            </a:r>
            <a:r>
              <a:rPr lang="en-US" sz="1400" dirty="0"/>
              <a:t>(Case Video)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CC2F2A-D924-6AF8-EC99-F9E865412105}"/>
              </a:ext>
            </a:extLst>
          </p:cNvPr>
          <p:cNvSpPr txBox="1"/>
          <p:nvPr/>
        </p:nvSpPr>
        <p:spPr>
          <a:xfrm>
            <a:off x="9391385" y="962812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91F89D-7DBD-FAE3-BF81-D99EBBD910C5}"/>
              </a:ext>
            </a:extLst>
          </p:cNvPr>
          <p:cNvGrpSpPr/>
          <p:nvPr/>
        </p:nvGrpSpPr>
        <p:grpSpPr>
          <a:xfrm>
            <a:off x="9320020" y="1500814"/>
            <a:ext cx="1330660" cy="1618388"/>
            <a:chOff x="1060479" y="3918434"/>
            <a:chExt cx="1330660" cy="16183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5FB87E-1732-6385-356A-C53608B3E755}"/>
                </a:ext>
              </a:extLst>
            </p:cNvPr>
            <p:cNvSpPr txBox="1"/>
            <p:nvPr/>
          </p:nvSpPr>
          <p:spPr>
            <a:xfrm>
              <a:off x="1060479" y="4959741"/>
              <a:ext cx="133066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Benjamin</a:t>
              </a:r>
            </a:p>
            <a:p>
              <a:pPr algn="ctr"/>
              <a:r>
                <a:rPr lang="en-US" sz="1050" dirty="0"/>
                <a:t>US Expat Program Representative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F6EB1A-745A-1390-4062-9A2C0C054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50F8E8-15DA-2159-20C1-62D728B07B82}"/>
              </a:ext>
            </a:extLst>
          </p:cNvPr>
          <p:cNvGrpSpPr/>
          <p:nvPr/>
        </p:nvGrpSpPr>
        <p:grpSpPr>
          <a:xfrm>
            <a:off x="10628296" y="1500814"/>
            <a:ext cx="1054136" cy="1605781"/>
            <a:chOff x="2469235" y="3918434"/>
            <a:chExt cx="1054136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EF4D99-180B-E787-D694-6D51E606ABFD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Pippa</a:t>
              </a:r>
            </a:p>
            <a:p>
              <a:pPr algn="ctr"/>
              <a:r>
                <a:rPr lang="en-US" sz="1050" dirty="0"/>
                <a:t>Program Manager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45F5A2C-0DE1-EA94-21ED-DF69BF13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F943DF0-1E05-4839-66E3-A255E39668DD}"/>
              </a:ext>
            </a:extLst>
          </p:cNvPr>
          <p:cNvSpPr txBox="1"/>
          <p:nvPr/>
        </p:nvSpPr>
        <p:spPr>
          <a:xfrm>
            <a:off x="9218510" y="4265756"/>
            <a:ext cx="14633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Oz</a:t>
            </a:r>
          </a:p>
          <a:p>
            <a:pPr algn="ctr"/>
            <a:r>
              <a:rPr lang="en-US" sz="1050" dirty="0"/>
              <a:t>Non-US Government Representative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1E549D-F6BD-E73B-3207-918C557F7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253" y="3224449"/>
            <a:ext cx="1028700" cy="1028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DCD9F2-7D0D-32A3-A4FB-FB83FF7A69C3}"/>
              </a:ext>
            </a:extLst>
          </p:cNvPr>
          <p:cNvSpPr txBox="1"/>
          <p:nvPr/>
        </p:nvSpPr>
        <p:spPr>
          <a:xfrm>
            <a:off x="10585909" y="4265756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Matthew</a:t>
            </a:r>
          </a:p>
          <a:p>
            <a:pPr algn="ctr"/>
            <a:r>
              <a:rPr lang="en-US" sz="1050" dirty="0"/>
              <a:t>Engineer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4F7708-3B59-CF36-E729-4087232BB5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1585" y="3216274"/>
            <a:ext cx="1028700" cy="1028700"/>
          </a:xfrm>
          <a:prstGeom prst="rect">
            <a:avLst/>
          </a:prstGeom>
        </p:spPr>
      </p:pic>
      <p:pic>
        <p:nvPicPr>
          <p:cNvPr id="2" name="eat25-1-a-360">
            <a:hlinkClick r:id="" action="ppaction://media"/>
            <a:extLst>
              <a:ext uri="{FF2B5EF4-FFF2-40B4-BE49-F238E27FC236}">
                <a16:creationId xmlns:a16="http://schemas.microsoft.com/office/drawing/2014/main" id="{DFD6630C-D850-B5EE-8F74-BD1D15AE3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568" y="962811"/>
            <a:ext cx="8397552" cy="47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/>
              <a:t>Voicing Values Discussion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27783-BC41-4063-ABE9-B3BA2313CD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8154" y="1582662"/>
            <a:ext cx="5933178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1: How We Do Things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Key Issues: Gifts &amp; Business Courtesies, International Trade Compliance, Customer Relations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28452-DD30-4C61-BE89-2F92213A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" y="4511258"/>
            <a:ext cx="939778" cy="939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632A5-75ED-4964-B32A-057D8CAD7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95" y="4511258"/>
            <a:ext cx="945616" cy="945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8323F-A6F6-42B6-BB36-BBA8F53DD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73" y="4511258"/>
            <a:ext cx="951453" cy="951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6273BD-307B-497E-B92D-EECE0C347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62" y="4511258"/>
            <a:ext cx="957290" cy="9572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D01E96-CB68-4D26-884A-47C9C0C89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4" y="4511258"/>
            <a:ext cx="963127" cy="9631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BB8F0A-99AF-41FD-AA57-B03046BF4043}"/>
              </a:ext>
            </a:extLst>
          </p:cNvPr>
          <p:cNvSpPr txBox="1"/>
          <p:nvPr/>
        </p:nvSpPr>
        <p:spPr>
          <a:xfrm>
            <a:off x="367439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45116C-8A23-4DC8-BDFB-CB5CAC5DC70D}"/>
              </a:ext>
            </a:extLst>
          </p:cNvPr>
          <p:cNvSpPr txBox="1"/>
          <p:nvPr/>
        </p:nvSpPr>
        <p:spPr>
          <a:xfrm>
            <a:off x="5204335" y="5473479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>
                <a:solidFill>
                  <a:srgbClr val="2284C4"/>
                </a:solidFill>
              </a:rPr>
              <a:t>Violations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E28744-3C22-4440-BF7B-FDD4E33657B2}"/>
              </a:ext>
            </a:extLst>
          </p:cNvPr>
          <p:cNvSpPr txBox="1"/>
          <p:nvPr/>
        </p:nvSpPr>
        <p:spPr>
          <a:xfrm>
            <a:off x="1613401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CED7D-E9FE-4FFC-BCE4-E7F7EBD3D781}"/>
              </a:ext>
            </a:extLst>
          </p:cNvPr>
          <p:cNvSpPr txBox="1"/>
          <p:nvPr/>
        </p:nvSpPr>
        <p:spPr>
          <a:xfrm>
            <a:off x="2884080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1209C-4BAB-448E-B9E1-801106C38E05}"/>
              </a:ext>
            </a:extLst>
          </p:cNvPr>
          <p:cNvSpPr txBox="1"/>
          <p:nvPr/>
        </p:nvSpPr>
        <p:spPr>
          <a:xfrm>
            <a:off x="4005693" y="5473479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>
                <a:solidFill>
                  <a:srgbClr val="2284C4"/>
                </a:solidFill>
              </a:rPr>
              <a:t>the 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55925-1CB7-4151-96F4-0B92431CE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4114" y="429378"/>
            <a:ext cx="3107856" cy="1982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E4D97-810F-4970-AD37-A8065D9B450B}"/>
              </a:ext>
            </a:extLst>
          </p:cNvPr>
          <p:cNvSpPr txBox="1"/>
          <p:nvPr/>
        </p:nvSpPr>
        <p:spPr>
          <a:xfrm>
            <a:off x="8045677" y="489231"/>
            <a:ext cx="2621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Summary</a:t>
            </a:r>
          </a:p>
          <a:p>
            <a:endParaRPr lang="en-US" sz="1000" dirty="0"/>
          </a:p>
          <a:p>
            <a:pPr algn="ctr"/>
            <a:r>
              <a:rPr lang="en-US" sz="1200" dirty="0"/>
              <a:t>Benjamin’s insensitive comments and disregard for process create concerns when working with a customer representative.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C90335-A565-BF9E-9A47-29C77AA70E98}"/>
              </a:ext>
            </a:extLst>
          </p:cNvPr>
          <p:cNvSpPr txBox="1"/>
          <p:nvPr/>
        </p:nvSpPr>
        <p:spPr>
          <a:xfrm>
            <a:off x="578155" y="2829432"/>
            <a:ext cx="5933178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What issues do these characters encounter?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Which Voicing Our Values (VOV) techniques could help resolve these issues?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43EA44-61D6-6C8F-6B05-1FFB9170FCCB}"/>
              </a:ext>
            </a:extLst>
          </p:cNvPr>
          <p:cNvSpPr txBox="1"/>
          <p:nvPr/>
        </p:nvSpPr>
        <p:spPr>
          <a:xfrm>
            <a:off x="8222243" y="2276985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3F760C-2C0E-E6A1-024A-74C8E6EB1192}"/>
              </a:ext>
            </a:extLst>
          </p:cNvPr>
          <p:cNvGrpSpPr/>
          <p:nvPr/>
        </p:nvGrpSpPr>
        <p:grpSpPr>
          <a:xfrm>
            <a:off x="8150878" y="2814987"/>
            <a:ext cx="1330660" cy="1618388"/>
            <a:chOff x="1060479" y="3918434"/>
            <a:chExt cx="1330660" cy="161838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7AADBF-5B32-36DB-7F68-254C355C2699}"/>
                </a:ext>
              </a:extLst>
            </p:cNvPr>
            <p:cNvSpPr txBox="1"/>
            <p:nvPr/>
          </p:nvSpPr>
          <p:spPr>
            <a:xfrm>
              <a:off x="1060479" y="4959741"/>
              <a:ext cx="133066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Benjamin</a:t>
              </a:r>
            </a:p>
            <a:p>
              <a:pPr algn="ctr"/>
              <a:r>
                <a:rPr lang="en-US" sz="1050" dirty="0"/>
                <a:t>US Expat Program Representative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02A61E-C128-A440-A06F-E72F1EF89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B09A66-D1B8-ABE4-AAD0-0BE23029EBF9}"/>
              </a:ext>
            </a:extLst>
          </p:cNvPr>
          <p:cNvGrpSpPr/>
          <p:nvPr/>
        </p:nvGrpSpPr>
        <p:grpSpPr>
          <a:xfrm>
            <a:off x="9459154" y="2814987"/>
            <a:ext cx="1054136" cy="1605781"/>
            <a:chOff x="2469235" y="3918434"/>
            <a:chExt cx="1054136" cy="160578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10CCBC-14BC-20D9-EC6C-EBE31C2D5E9F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Pippa</a:t>
              </a:r>
            </a:p>
            <a:p>
              <a:pPr algn="ctr"/>
              <a:r>
                <a:rPr lang="en-US" sz="1050" dirty="0"/>
                <a:t>Program Manager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B98608A-02F9-B901-3572-BEAEE764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5B893E9-34AA-9CC2-8EBC-A94FAB51966F}"/>
              </a:ext>
            </a:extLst>
          </p:cNvPr>
          <p:cNvSpPr txBox="1"/>
          <p:nvPr/>
        </p:nvSpPr>
        <p:spPr>
          <a:xfrm>
            <a:off x="8049368" y="5579929"/>
            <a:ext cx="14633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Oz</a:t>
            </a:r>
          </a:p>
          <a:p>
            <a:pPr algn="ctr"/>
            <a:r>
              <a:rPr lang="en-US" sz="1050" dirty="0"/>
              <a:t>Non-US Government Representative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120EC64-5C37-C04D-36DB-95F7720CF5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4111" y="4538622"/>
            <a:ext cx="1028700" cy="10287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3617B78-47B4-7108-00EE-D4D9654BBDFD}"/>
              </a:ext>
            </a:extLst>
          </p:cNvPr>
          <p:cNvSpPr txBox="1"/>
          <p:nvPr/>
        </p:nvSpPr>
        <p:spPr>
          <a:xfrm>
            <a:off x="9416767" y="5579929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Matthew</a:t>
            </a:r>
          </a:p>
          <a:p>
            <a:pPr algn="ctr"/>
            <a:r>
              <a:rPr lang="en-US" sz="1050" dirty="0"/>
              <a:t>Engineer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A7CBDD9-3272-8B5C-748A-5567841F2C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2443" y="4551229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1: How We Do Things </a:t>
            </a:r>
            <a:r>
              <a:rPr lang="en-US" sz="1400" dirty="0"/>
              <a:t>(Case Closing)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E161B-BFD4-0E86-6940-58253AAA2B98}"/>
              </a:ext>
            </a:extLst>
          </p:cNvPr>
          <p:cNvSpPr txBox="1"/>
          <p:nvPr/>
        </p:nvSpPr>
        <p:spPr>
          <a:xfrm>
            <a:off x="9391385" y="962812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A37B55-B4A5-1ACE-CDC8-F03F95DAE271}"/>
              </a:ext>
            </a:extLst>
          </p:cNvPr>
          <p:cNvGrpSpPr/>
          <p:nvPr/>
        </p:nvGrpSpPr>
        <p:grpSpPr>
          <a:xfrm>
            <a:off x="9320020" y="1500814"/>
            <a:ext cx="1330660" cy="1618388"/>
            <a:chOff x="1060479" y="3918434"/>
            <a:chExt cx="1330660" cy="16183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6B9F5E-6D9A-9412-C926-85788B0B596B}"/>
                </a:ext>
              </a:extLst>
            </p:cNvPr>
            <p:cNvSpPr txBox="1"/>
            <p:nvPr/>
          </p:nvSpPr>
          <p:spPr>
            <a:xfrm>
              <a:off x="1060479" y="4959741"/>
              <a:ext cx="133066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Benjamin</a:t>
              </a:r>
            </a:p>
            <a:p>
              <a:pPr algn="ctr"/>
              <a:r>
                <a:rPr lang="en-US" sz="1050" dirty="0"/>
                <a:t>US Expat Program Representative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547511-3F03-ED15-61E3-D0A91AD2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4EFAC3-B948-7EE3-972E-BC42CB09273D}"/>
              </a:ext>
            </a:extLst>
          </p:cNvPr>
          <p:cNvGrpSpPr/>
          <p:nvPr/>
        </p:nvGrpSpPr>
        <p:grpSpPr>
          <a:xfrm>
            <a:off x="10628296" y="1500814"/>
            <a:ext cx="1054136" cy="1605781"/>
            <a:chOff x="2469235" y="3918434"/>
            <a:chExt cx="1054136" cy="16057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D414D4-59ED-ED35-0CC9-B4C9FD4FC161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Pippa</a:t>
              </a:r>
            </a:p>
            <a:p>
              <a:pPr algn="ctr"/>
              <a:r>
                <a:rPr lang="en-US" sz="1050" dirty="0"/>
                <a:t>Program Manager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9F893D-B340-14A6-C78E-FCB04153B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048507-3FF6-2E74-06AC-8BEDB7F98B8B}"/>
              </a:ext>
            </a:extLst>
          </p:cNvPr>
          <p:cNvSpPr txBox="1"/>
          <p:nvPr/>
        </p:nvSpPr>
        <p:spPr>
          <a:xfrm>
            <a:off x="9218510" y="4276147"/>
            <a:ext cx="14633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Oz</a:t>
            </a:r>
          </a:p>
          <a:p>
            <a:pPr algn="ctr"/>
            <a:r>
              <a:rPr lang="en-US" sz="1050" dirty="0"/>
              <a:t>Non-US Government Representative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3E366D-6FE0-6730-037B-A82131846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253" y="3234840"/>
            <a:ext cx="1028700" cy="1028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767D92-E64D-37FE-58BF-E0F12C940F13}"/>
              </a:ext>
            </a:extLst>
          </p:cNvPr>
          <p:cNvSpPr txBox="1"/>
          <p:nvPr/>
        </p:nvSpPr>
        <p:spPr>
          <a:xfrm>
            <a:off x="10585909" y="4276147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Matthew</a:t>
            </a:r>
          </a:p>
          <a:p>
            <a:pPr algn="ctr"/>
            <a:r>
              <a:rPr lang="en-US" sz="1050" dirty="0"/>
              <a:t>Engineer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D4CC2E-A987-A584-38E2-76A8AEE5F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1585" y="3226665"/>
            <a:ext cx="1028700" cy="1028700"/>
          </a:xfrm>
          <a:prstGeom prst="rect">
            <a:avLst/>
          </a:prstGeom>
        </p:spPr>
      </p:pic>
      <p:pic>
        <p:nvPicPr>
          <p:cNvPr id="13" name="eat25-1-b-360">
            <a:hlinkClick r:id="" action="ppaction://media"/>
            <a:extLst>
              <a:ext uri="{FF2B5EF4-FFF2-40B4-BE49-F238E27FC236}">
                <a16:creationId xmlns:a16="http://schemas.microsoft.com/office/drawing/2014/main" id="{E8D59666-9791-81C2-C945-6FE4A4649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567" y="962812"/>
            <a:ext cx="8517163" cy="479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/>
              <a:t>Wrap-up Discussion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0FACD79-0D62-4A4D-B840-9425227FB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761C9E-7577-46F3-A17F-8D910E82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A08C35-C361-4863-B120-8D4F733D3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5A359C-B748-40E2-9E85-8AB8BD677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5B4D2E-A28F-4714-93AB-0BD7C8BE2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593F20-59D1-4E11-84E4-0A5901591CDC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E5CBB9-9E75-4E2A-B410-9CDB464DB079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AE450F-8D5E-4403-AD70-AFEA840CC389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E96CCE-989A-417D-8842-5B3714CC825E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3BA90A-2161-4E3E-B440-5AC74153B91E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57C42D8-17A9-0909-28B4-400DA8FFEA2C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/>
              <a:t>In this situation, what would you say or do?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Bottom Line</a:t>
            </a:r>
            <a:br>
              <a:rPr lang="en-US" sz="2400" dirty="0"/>
            </a:br>
            <a:r>
              <a:rPr lang="en-US" sz="2400" dirty="0"/>
              <a:t>Adhering to policies, laws, and regulations are non-negotiable. Our values are global.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E2383-8628-6AC2-4F16-29AA36CC95A7}"/>
              </a:ext>
            </a:extLst>
          </p:cNvPr>
          <p:cNvSpPr txBox="1"/>
          <p:nvPr/>
        </p:nvSpPr>
        <p:spPr>
          <a:xfrm>
            <a:off x="9391385" y="962812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72CB46-ED95-CD1D-EFD0-D51B97E04FB5}"/>
              </a:ext>
            </a:extLst>
          </p:cNvPr>
          <p:cNvGrpSpPr/>
          <p:nvPr/>
        </p:nvGrpSpPr>
        <p:grpSpPr>
          <a:xfrm>
            <a:off x="9320020" y="1500814"/>
            <a:ext cx="1330660" cy="1618388"/>
            <a:chOff x="1060479" y="3918434"/>
            <a:chExt cx="1330660" cy="16183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994DA0-4A54-99C8-59F1-B051F10DA7C1}"/>
                </a:ext>
              </a:extLst>
            </p:cNvPr>
            <p:cNvSpPr txBox="1"/>
            <p:nvPr/>
          </p:nvSpPr>
          <p:spPr>
            <a:xfrm>
              <a:off x="1060479" y="4959741"/>
              <a:ext cx="133066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Benjamin</a:t>
              </a:r>
            </a:p>
            <a:p>
              <a:pPr algn="ctr"/>
              <a:r>
                <a:rPr lang="en-US" sz="1050" dirty="0"/>
                <a:t>US Expat Program Representative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456C0C-29AD-2257-CFBF-4F4E935F4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C5B86C-705F-5B37-18F9-5EAA9A2AA066}"/>
              </a:ext>
            </a:extLst>
          </p:cNvPr>
          <p:cNvGrpSpPr/>
          <p:nvPr/>
        </p:nvGrpSpPr>
        <p:grpSpPr>
          <a:xfrm>
            <a:off x="10628296" y="1500814"/>
            <a:ext cx="1054136" cy="1605781"/>
            <a:chOff x="2469235" y="3918434"/>
            <a:chExt cx="1054136" cy="16057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7DC85FB-7E53-3495-1B35-7B234B8E87FC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Pippa</a:t>
              </a:r>
            </a:p>
            <a:p>
              <a:pPr algn="ctr"/>
              <a:r>
                <a:rPr lang="en-US" sz="1050" dirty="0"/>
                <a:t>Program Manager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4B8048-C2E4-DEB3-57DB-DA41703B5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F3752A8-46E2-5432-4F1F-8DD6F52951B8}"/>
              </a:ext>
            </a:extLst>
          </p:cNvPr>
          <p:cNvSpPr txBox="1"/>
          <p:nvPr/>
        </p:nvSpPr>
        <p:spPr>
          <a:xfrm>
            <a:off x="9218510" y="4265756"/>
            <a:ext cx="14633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Oz</a:t>
            </a:r>
          </a:p>
          <a:p>
            <a:pPr algn="ctr"/>
            <a:r>
              <a:rPr lang="en-US" sz="1050" dirty="0"/>
              <a:t>Non-US Government Representative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8CB5A1-8B1D-E8D1-3FA3-E4F248EFB1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253" y="3224449"/>
            <a:ext cx="1028700" cy="1028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20EC84-0519-2FE1-59ED-02E8C1EA339D}"/>
              </a:ext>
            </a:extLst>
          </p:cNvPr>
          <p:cNvSpPr txBox="1"/>
          <p:nvPr/>
        </p:nvSpPr>
        <p:spPr>
          <a:xfrm>
            <a:off x="10585909" y="4265756"/>
            <a:ext cx="1205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Matthew</a:t>
            </a:r>
          </a:p>
          <a:p>
            <a:pPr algn="ctr"/>
            <a:r>
              <a:rPr lang="en-US" sz="1050" dirty="0"/>
              <a:t>Engineer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57566F-AF2A-D487-3801-9A7F928A2F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1585" y="3216274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Unrestricted template</TermName>
          <TermId xmlns="http://schemas.microsoft.com/office/infopath/2007/PartnerControls">02f3672f-fad0-4d2d-bec7-ef34074313ba</TermId>
        </TermInfo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00000000-0000-0000-0000-000000000000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00000000-0000-0000-0000-000000000000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Props1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706</TotalTime>
  <Words>255</Words>
  <Application>Microsoft Office PowerPoint</Application>
  <PresentationFormat>Widescreen</PresentationFormat>
  <Paragraphs>76</Paragraphs>
  <Slides>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Case 1: How We Do Things  Benjamin’s insensitive comments and disregard for process create concerns when working with a customer representative. </vt:lpstr>
      <vt:lpstr>Case 1: How We Do Things (Case Video)</vt:lpstr>
      <vt:lpstr>Voicing Values Discussion</vt:lpstr>
      <vt:lpstr>Case 1: How We Do Things (Case Closing)</vt:lpstr>
      <vt:lpstr>Wrap-up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 template; Official; PowerPoint</cp:keywords>
  <cp:lastModifiedBy>Ed Aborn</cp:lastModifiedBy>
  <cp:revision>101</cp:revision>
  <dcterms:created xsi:type="dcterms:W3CDTF">2018-09-19T12:19:03Z</dcterms:created>
  <dcterms:modified xsi:type="dcterms:W3CDTF">2025-04-21T21:45:00Z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  <property fmtid="{D5CDD505-2E9C-101B-9397-08002B2CF9AE}" pid="17" name="MSIP_Label_502bc7c3-f152-4da1-98bd-f7a1bebdf752_Enabled">
    <vt:lpwstr>true</vt:lpwstr>
  </property>
  <property fmtid="{D5CDD505-2E9C-101B-9397-08002B2CF9AE}" pid="18" name="MSIP_Label_502bc7c3-f152-4da1-98bd-f7a1bebdf752_SetDate">
    <vt:lpwstr>2024-04-10T14:07:14Z</vt:lpwstr>
  </property>
  <property fmtid="{D5CDD505-2E9C-101B-9397-08002B2CF9AE}" pid="19" name="MSIP_Label_502bc7c3-f152-4da1-98bd-f7a1bebdf752_Method">
    <vt:lpwstr>Privileged</vt:lpwstr>
  </property>
  <property fmtid="{D5CDD505-2E9C-101B-9397-08002B2CF9AE}" pid="20" name="MSIP_Label_502bc7c3-f152-4da1-98bd-f7a1bebdf752_Name">
    <vt:lpwstr>Unrestricted</vt:lpwstr>
  </property>
  <property fmtid="{D5CDD505-2E9C-101B-9397-08002B2CF9AE}" pid="21" name="MSIP_Label_502bc7c3-f152-4da1-98bd-f7a1bebdf752_SiteId">
    <vt:lpwstr>b18f006c-b0fc-467d-b23a-a35b5695b5dc</vt:lpwstr>
  </property>
  <property fmtid="{D5CDD505-2E9C-101B-9397-08002B2CF9AE}" pid="22" name="MSIP_Label_502bc7c3-f152-4da1-98bd-f7a1bebdf752_ActionId">
    <vt:lpwstr>f5579cdb-7ec0-450a-8d10-83d304f1a597</vt:lpwstr>
  </property>
  <property fmtid="{D5CDD505-2E9C-101B-9397-08002B2CF9AE}" pid="23" name="MSIP_Label_502bc7c3-f152-4da1-98bd-f7a1bebdf752_ContentBits">
    <vt:lpwstr>0</vt:lpwstr>
  </property>
</Properties>
</file>