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A0933B-3D33-44B9-B6F4-7A117378C7E7}" v="3" dt="2025-04-21T21:41:13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2" d="100"/>
          <a:sy n="92" d="100"/>
        </p:scale>
        <p:origin x="4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orn, Edward (US)" userId="01e49d3c-5650-4f43-9a8e-4f2457e670f9" providerId="ADAL" clId="{5DA0933B-3D33-44B9-B6F4-7A117378C7E7}"/>
    <pc:docChg chg="custSel modSld">
      <pc:chgData name="Aborn, Edward (US)" userId="01e49d3c-5650-4f43-9a8e-4f2457e670f9" providerId="ADAL" clId="{5DA0933B-3D33-44B9-B6F4-7A117378C7E7}" dt="2025-04-21T21:44:42.377" v="129" actId="20577"/>
      <pc:docMkLst>
        <pc:docMk/>
      </pc:docMkLst>
      <pc:sldChg chg="modSp mod">
        <pc:chgData name="Aborn, Edward (US)" userId="01e49d3c-5650-4f43-9a8e-4f2457e670f9" providerId="ADAL" clId="{5DA0933B-3D33-44B9-B6F4-7A117378C7E7}" dt="2025-04-21T21:39:27.957" v="19" actId="20577"/>
        <pc:sldMkLst>
          <pc:docMk/>
          <pc:sldMk cId="457066591" sldId="284"/>
        </pc:sldMkLst>
        <pc:spChg chg="mod">
          <ac:chgData name="Aborn, Edward (US)" userId="01e49d3c-5650-4f43-9a8e-4f2457e670f9" providerId="ADAL" clId="{5DA0933B-3D33-44B9-B6F4-7A117378C7E7}" dt="2025-04-21T21:39:27.957" v="19" actId="20577"/>
          <ac:spMkLst>
            <pc:docMk/>
            <pc:sldMk cId="457066591" sldId="284"/>
            <ac:spMk id="14" creationId="{96071E3F-7D83-45E8-B2D6-029BF423AFF2}"/>
          </ac:spMkLst>
        </pc:spChg>
        <pc:spChg chg="mod">
          <ac:chgData name="Aborn, Edward (US)" userId="01e49d3c-5650-4f43-9a8e-4f2457e670f9" providerId="ADAL" clId="{5DA0933B-3D33-44B9-B6F4-7A117378C7E7}" dt="2025-04-21T21:39:17.818" v="3" actId="20577"/>
          <ac:spMkLst>
            <pc:docMk/>
            <pc:sldMk cId="457066591" sldId="284"/>
            <ac:spMk id="19" creationId="{F82BF09C-37C1-4FC0-8054-554B4827DBD4}"/>
          </ac:spMkLst>
        </pc:spChg>
      </pc:sldChg>
      <pc:sldChg chg="addSp delSp modSp mod delAnim modAnim">
        <pc:chgData name="Aborn, Edward (US)" userId="01e49d3c-5650-4f43-9a8e-4f2457e670f9" providerId="ADAL" clId="{5DA0933B-3D33-44B9-B6F4-7A117378C7E7}" dt="2025-04-21T21:41:30.368" v="124" actId="1035"/>
        <pc:sldMkLst>
          <pc:docMk/>
          <pc:sldMk cId="921352712" sldId="286"/>
        </pc:sldMkLst>
        <pc:spChg chg="mod">
          <ac:chgData name="Aborn, Edward (US)" userId="01e49d3c-5650-4f43-9a8e-4f2457e670f9" providerId="ADAL" clId="{5DA0933B-3D33-44B9-B6F4-7A117378C7E7}" dt="2025-04-21T21:39:59.634" v="63" actId="20577"/>
          <ac:spMkLst>
            <pc:docMk/>
            <pc:sldMk cId="921352712" sldId="286"/>
            <ac:spMk id="41" creationId="{F0C0E8F9-B45F-9FE0-73AB-9A3154A3244E}"/>
          </ac:spMkLst>
        </pc:spChg>
        <pc:spChg chg="mod">
          <ac:chgData name="Aborn, Edward (US)" userId="01e49d3c-5650-4f43-9a8e-4f2457e670f9" providerId="ADAL" clId="{5DA0933B-3D33-44B9-B6F4-7A117378C7E7}" dt="2025-04-21T21:40:04.755" v="79" actId="20577"/>
          <ac:spMkLst>
            <pc:docMk/>
            <pc:sldMk cId="921352712" sldId="286"/>
            <ac:spMk id="43" creationId="{AD65B556-5E2C-9084-DE32-25E738645183}"/>
          </ac:spMkLst>
        </pc:spChg>
        <pc:picChg chg="del">
          <ac:chgData name="Aborn, Edward (US)" userId="01e49d3c-5650-4f43-9a8e-4f2457e670f9" providerId="ADAL" clId="{5DA0933B-3D33-44B9-B6F4-7A117378C7E7}" dt="2025-04-21T21:41:06.302" v="116" actId="478"/>
          <ac:picMkLst>
            <pc:docMk/>
            <pc:sldMk cId="921352712" sldId="286"/>
            <ac:picMk id="2" creationId="{A6629C6E-639E-E781-C4CF-212562620B19}"/>
          </ac:picMkLst>
        </pc:picChg>
        <pc:picChg chg="add mod">
          <ac:chgData name="Aborn, Edward (US)" userId="01e49d3c-5650-4f43-9a8e-4f2457e670f9" providerId="ADAL" clId="{5DA0933B-3D33-44B9-B6F4-7A117378C7E7}" dt="2025-04-21T21:41:30.368" v="124" actId="1035"/>
          <ac:picMkLst>
            <pc:docMk/>
            <pc:sldMk cId="921352712" sldId="286"/>
            <ac:picMk id="3" creationId="{0F513F82-0621-24C1-F554-A7772790C6E4}"/>
          </ac:picMkLst>
        </pc:picChg>
      </pc:sldChg>
      <pc:sldChg chg="modSp mod">
        <pc:chgData name="Aborn, Edward (US)" userId="01e49d3c-5650-4f43-9a8e-4f2457e670f9" providerId="ADAL" clId="{5DA0933B-3D33-44B9-B6F4-7A117378C7E7}" dt="2025-04-21T21:40:54.947" v="115" actId="20577"/>
        <pc:sldMkLst>
          <pc:docMk/>
          <pc:sldMk cId="1064224053" sldId="289"/>
        </pc:sldMkLst>
        <pc:spChg chg="mod">
          <ac:chgData name="Aborn, Edward (US)" userId="01e49d3c-5650-4f43-9a8e-4f2457e670f9" providerId="ADAL" clId="{5DA0933B-3D33-44B9-B6F4-7A117378C7E7}" dt="2025-04-21T21:40:54.947" v="115" actId="20577"/>
          <ac:spMkLst>
            <pc:docMk/>
            <pc:sldMk cId="1064224053" sldId="289"/>
            <ac:spMk id="5" creationId="{B9027783-BC41-4063-ABE9-B3BA2313CD9B}"/>
          </ac:spMkLst>
        </pc:spChg>
        <pc:spChg chg="mod">
          <ac:chgData name="Aborn, Edward (US)" userId="01e49d3c-5650-4f43-9a8e-4f2457e670f9" providerId="ADAL" clId="{5DA0933B-3D33-44B9-B6F4-7A117378C7E7}" dt="2025-04-21T21:39:46.628" v="43" actId="20577"/>
          <ac:spMkLst>
            <pc:docMk/>
            <pc:sldMk cId="1064224053" sldId="289"/>
            <ac:spMk id="54" creationId="{9DED5ABA-E551-5E5D-92E1-9BC07AF5B1F1}"/>
          </ac:spMkLst>
        </pc:spChg>
        <pc:spChg chg="mod">
          <ac:chgData name="Aborn, Edward (US)" userId="01e49d3c-5650-4f43-9a8e-4f2457e670f9" providerId="ADAL" clId="{5DA0933B-3D33-44B9-B6F4-7A117378C7E7}" dt="2025-04-21T21:39:53.927" v="59" actId="20577"/>
          <ac:spMkLst>
            <pc:docMk/>
            <pc:sldMk cId="1064224053" sldId="289"/>
            <ac:spMk id="56" creationId="{3B1755F1-C213-9F45-45D6-9EA5925BA11E}"/>
          </ac:spMkLst>
        </pc:spChg>
      </pc:sldChg>
      <pc:sldChg chg="modSp mod">
        <pc:chgData name="Aborn, Edward (US)" userId="01e49d3c-5650-4f43-9a8e-4f2457e670f9" providerId="ADAL" clId="{5DA0933B-3D33-44B9-B6F4-7A117378C7E7}" dt="2025-04-21T21:44:42.377" v="129" actId="20577"/>
        <pc:sldMkLst>
          <pc:docMk/>
          <pc:sldMk cId="3224631266" sldId="291"/>
        </pc:sldMkLst>
        <pc:spChg chg="mod">
          <ac:chgData name="Aborn, Edward (US)" userId="01e49d3c-5650-4f43-9a8e-4f2457e670f9" providerId="ADAL" clId="{5DA0933B-3D33-44B9-B6F4-7A117378C7E7}" dt="2025-04-21T21:44:42.377" v="129" actId="20577"/>
          <ac:spMkLst>
            <pc:docMk/>
            <pc:sldMk cId="3224631266" sldId="291"/>
            <ac:spMk id="19" creationId="{757C42D8-17A9-0909-28B4-400DA8FFEA2C}"/>
          </ac:spMkLst>
        </pc:spChg>
        <pc:spChg chg="mod">
          <ac:chgData name="Aborn, Edward (US)" userId="01e49d3c-5650-4f43-9a8e-4f2457e670f9" providerId="ADAL" clId="{5DA0933B-3D33-44B9-B6F4-7A117378C7E7}" dt="2025-04-21T21:40:10.826" v="83" actId="20577"/>
          <ac:spMkLst>
            <pc:docMk/>
            <pc:sldMk cId="3224631266" sldId="291"/>
            <ac:spMk id="51" creationId="{96F791E2-A435-524F-1FEA-D1ABA797AD97}"/>
          </ac:spMkLst>
        </pc:spChg>
        <pc:spChg chg="mod">
          <ac:chgData name="Aborn, Edward (US)" userId="01e49d3c-5650-4f43-9a8e-4f2457e670f9" providerId="ADAL" clId="{5DA0933B-3D33-44B9-B6F4-7A117378C7E7}" dt="2025-04-21T21:40:15.714" v="99" actId="20577"/>
          <ac:spMkLst>
            <pc:docMk/>
            <pc:sldMk cId="3224631266" sldId="291"/>
            <ac:spMk id="53" creationId="{3E10D6DE-ECB2-F5F4-EB5A-9EC50004FBAA}"/>
          </ac:spMkLst>
        </pc:spChg>
      </pc:sldChg>
      <pc:sldChg chg="addSp delSp modSp mod delAnim modAnim">
        <pc:chgData name="Aborn, Edward (US)" userId="01e49d3c-5650-4f43-9a8e-4f2457e670f9" providerId="ADAL" clId="{5DA0933B-3D33-44B9-B6F4-7A117378C7E7}" dt="2025-04-21T21:40:44.017" v="103" actId="14100"/>
        <pc:sldMkLst>
          <pc:docMk/>
          <pc:sldMk cId="2235143331" sldId="292"/>
        </pc:sldMkLst>
        <pc:spChg chg="mod">
          <ac:chgData name="Aborn, Edward (US)" userId="01e49d3c-5650-4f43-9a8e-4f2457e670f9" providerId="ADAL" clId="{5DA0933B-3D33-44B9-B6F4-7A117378C7E7}" dt="2025-04-21T21:39:35.722" v="23" actId="20577"/>
          <ac:spMkLst>
            <pc:docMk/>
            <pc:sldMk cId="2235143331" sldId="292"/>
            <ac:spMk id="39" creationId="{4415FBE9-7E72-3156-807C-DB4B6EA0EA71}"/>
          </ac:spMkLst>
        </pc:spChg>
        <pc:spChg chg="mod">
          <ac:chgData name="Aborn, Edward (US)" userId="01e49d3c-5650-4f43-9a8e-4f2457e670f9" providerId="ADAL" clId="{5DA0933B-3D33-44B9-B6F4-7A117378C7E7}" dt="2025-04-21T21:39:41.226" v="39" actId="20577"/>
          <ac:spMkLst>
            <pc:docMk/>
            <pc:sldMk cId="2235143331" sldId="292"/>
            <ac:spMk id="41" creationId="{1F9F53C2-4801-9D51-D572-7B5DD4F055DA}"/>
          </ac:spMkLst>
        </pc:spChg>
        <pc:picChg chg="add mod">
          <ac:chgData name="Aborn, Edward (US)" userId="01e49d3c-5650-4f43-9a8e-4f2457e670f9" providerId="ADAL" clId="{5DA0933B-3D33-44B9-B6F4-7A117378C7E7}" dt="2025-04-21T21:40:44.017" v="103" actId="14100"/>
          <ac:picMkLst>
            <pc:docMk/>
            <pc:sldMk cId="2235143331" sldId="292"/>
            <ac:picMk id="2" creationId="{7936A59F-C69B-8737-E729-DA890D8CF37D}"/>
          </ac:picMkLst>
        </pc:picChg>
        <pc:picChg chg="del">
          <ac:chgData name="Aborn, Edward (US)" userId="01e49d3c-5650-4f43-9a8e-4f2457e670f9" providerId="ADAL" clId="{5DA0933B-3D33-44B9-B6F4-7A117378C7E7}" dt="2025-04-21T21:40:25.852" v="100" actId="478"/>
          <ac:picMkLst>
            <pc:docMk/>
            <pc:sldMk cId="2235143331" sldId="292"/>
            <ac:picMk id="3" creationId="{0E32BD06-FFE8-875E-BC75-CE596A3C0902}"/>
          </ac:picMkLst>
        </pc:picChg>
      </pc:sldChg>
    </pc:docChg>
  </pc:docChgLst>
  <pc:docChgLst>
    <pc:chgData name="Aborn, Edward (US)" userId="01e49d3c-5650-4f43-9a8e-4f2457e670f9" providerId="ADAL" clId="{6FFB4F69-E8FE-40ED-A2F2-E5FB1453001F}"/>
    <pc:docChg chg="undo redo custSel modSld">
      <pc:chgData name="Aborn, Edward (US)" userId="01e49d3c-5650-4f43-9a8e-4f2457e670f9" providerId="ADAL" clId="{6FFB4F69-E8FE-40ED-A2F2-E5FB1453001F}" dt="2025-03-27T12:43:14.965" v="256"/>
      <pc:docMkLst>
        <pc:docMk/>
      </pc:docMkLst>
      <pc:sldChg chg="modSp mod">
        <pc:chgData name="Aborn, Edward (US)" userId="01e49d3c-5650-4f43-9a8e-4f2457e670f9" providerId="ADAL" clId="{6FFB4F69-E8FE-40ED-A2F2-E5FB1453001F}" dt="2025-03-25T18:45:58.158" v="112" actId="20577"/>
        <pc:sldMkLst>
          <pc:docMk/>
          <pc:sldMk cId="457066591" sldId="284"/>
        </pc:sldMkLst>
        <pc:spChg chg="mod">
          <ac:chgData name="Aborn, Edward (US)" userId="01e49d3c-5650-4f43-9a8e-4f2457e670f9" providerId="ADAL" clId="{6FFB4F69-E8FE-40ED-A2F2-E5FB1453001F}" dt="2025-03-25T18:44:27.350" v="25" actId="14100"/>
          <ac:spMkLst>
            <pc:docMk/>
            <pc:sldMk cId="457066591" sldId="284"/>
            <ac:spMk id="6" creationId="{A3DC1230-27DF-4E49-885B-DE964378216A}"/>
          </ac:spMkLst>
        </pc:spChg>
        <pc:spChg chg="mod">
          <ac:chgData name="Aborn, Edward (US)" userId="01e49d3c-5650-4f43-9a8e-4f2457e670f9" providerId="ADAL" clId="{6FFB4F69-E8FE-40ED-A2F2-E5FB1453001F}" dt="2025-03-25T18:45:50.997" v="92" actId="20577"/>
          <ac:spMkLst>
            <pc:docMk/>
            <pc:sldMk cId="457066591" sldId="284"/>
            <ac:spMk id="14" creationId="{96071E3F-7D83-45E8-B2D6-029BF423AFF2}"/>
          </ac:spMkLst>
        </pc:spChg>
        <pc:spChg chg="mod">
          <ac:chgData name="Aborn, Edward (US)" userId="01e49d3c-5650-4f43-9a8e-4f2457e670f9" providerId="ADAL" clId="{6FFB4F69-E8FE-40ED-A2F2-E5FB1453001F}" dt="2025-03-25T18:45:35.356" v="67" actId="20577"/>
          <ac:spMkLst>
            <pc:docMk/>
            <pc:sldMk cId="457066591" sldId="284"/>
            <ac:spMk id="16" creationId="{819D578F-CD8F-4421-B8DA-C6F59D39BCCD}"/>
          </ac:spMkLst>
        </pc:spChg>
        <pc:spChg chg="mod">
          <ac:chgData name="Aborn, Edward (US)" userId="01e49d3c-5650-4f43-9a8e-4f2457e670f9" providerId="ADAL" clId="{6FFB4F69-E8FE-40ED-A2F2-E5FB1453001F}" dt="2025-03-25T18:45:58.158" v="112" actId="20577"/>
          <ac:spMkLst>
            <pc:docMk/>
            <pc:sldMk cId="457066591" sldId="284"/>
            <ac:spMk id="18" creationId="{DCC955E8-7086-4A46-8D92-F5F2167A0042}"/>
          </ac:spMkLst>
        </pc:spChg>
        <pc:spChg chg="mod">
          <ac:chgData name="Aborn, Edward (US)" userId="01e49d3c-5650-4f43-9a8e-4f2457e670f9" providerId="ADAL" clId="{6FFB4F69-E8FE-40ED-A2F2-E5FB1453001F}" dt="2025-03-25T18:45:40.574" v="83" actId="20577"/>
          <ac:spMkLst>
            <pc:docMk/>
            <pc:sldMk cId="457066591" sldId="284"/>
            <ac:spMk id="19" creationId="{F82BF09C-37C1-4FC0-8054-554B4827DBD4}"/>
          </ac:spMkLst>
        </pc:spChg>
        <pc:grpChg chg="mod">
          <ac:chgData name="Aborn, Edward (US)" userId="01e49d3c-5650-4f43-9a8e-4f2457e670f9" providerId="ADAL" clId="{6FFB4F69-E8FE-40ED-A2F2-E5FB1453001F}" dt="2025-03-25T18:45:01.490" v="50" actId="14826"/>
          <ac:grpSpMkLst>
            <pc:docMk/>
            <pc:sldMk cId="457066591" sldId="284"/>
            <ac:grpSpMk id="35" creationId="{6F06C6E3-5917-4815-A032-9748211D532D}"/>
          </ac:grpSpMkLst>
        </pc:grpChg>
        <pc:grpChg chg="mod">
          <ac:chgData name="Aborn, Edward (US)" userId="01e49d3c-5650-4f43-9a8e-4f2457e670f9" providerId="ADAL" clId="{6FFB4F69-E8FE-40ED-A2F2-E5FB1453001F}" dt="2025-03-25T18:45:08.837" v="51" actId="14826"/>
          <ac:grpSpMkLst>
            <pc:docMk/>
            <pc:sldMk cId="457066591" sldId="284"/>
            <ac:grpSpMk id="36" creationId="{1E454032-6F2C-48C2-9C6C-F709E38E8556}"/>
          </ac:grpSpMkLst>
        </pc:grpChg>
        <pc:picChg chg="mod">
          <ac:chgData name="Aborn, Edward (US)" userId="01e49d3c-5650-4f43-9a8e-4f2457e670f9" providerId="ADAL" clId="{6FFB4F69-E8FE-40ED-A2F2-E5FB1453001F}" dt="2025-03-25T18:45:01.490" v="50" actId="14826"/>
          <ac:picMkLst>
            <pc:docMk/>
            <pc:sldMk cId="457066591" sldId="284"/>
            <ac:picMk id="9" creationId="{1D5A2964-C0BE-4281-9519-ACBFF575E072}"/>
          </ac:picMkLst>
        </pc:picChg>
        <pc:picChg chg="mod">
          <ac:chgData name="Aborn, Edward (US)" userId="01e49d3c-5650-4f43-9a8e-4f2457e670f9" providerId="ADAL" clId="{6FFB4F69-E8FE-40ED-A2F2-E5FB1453001F}" dt="2025-03-25T18:45:16.786" v="52" actId="14826"/>
          <ac:picMkLst>
            <pc:docMk/>
            <pc:sldMk cId="457066591" sldId="284"/>
            <ac:picMk id="15" creationId="{B86A26F5-885A-4A03-BFA9-C1C565336C67}"/>
          </ac:picMkLst>
        </pc:picChg>
        <pc:picChg chg="mod">
          <ac:chgData name="Aborn, Edward (US)" userId="01e49d3c-5650-4f43-9a8e-4f2457e670f9" providerId="ADAL" clId="{6FFB4F69-E8FE-40ED-A2F2-E5FB1453001F}" dt="2025-03-25T18:45:22.427" v="53" actId="14826"/>
          <ac:picMkLst>
            <pc:docMk/>
            <pc:sldMk cId="457066591" sldId="284"/>
            <ac:picMk id="20" creationId="{843FF137-5CF3-45F1-8016-9F7388CF8864}"/>
          </ac:picMkLst>
        </pc:picChg>
        <pc:picChg chg="mod">
          <ac:chgData name="Aborn, Edward (US)" userId="01e49d3c-5650-4f43-9a8e-4f2457e670f9" providerId="ADAL" clId="{6FFB4F69-E8FE-40ED-A2F2-E5FB1453001F}" dt="2025-03-25T18:45:08.837" v="51" actId="14826"/>
          <ac:picMkLst>
            <pc:docMk/>
            <pc:sldMk cId="457066591" sldId="284"/>
            <ac:picMk id="30" creationId="{8565EF3C-53C8-4B18-92C9-E74DED833324}"/>
          </ac:picMkLst>
        </pc:picChg>
      </pc:sldChg>
      <pc:sldChg chg="addSp delSp modSp mod">
        <pc:chgData name="Aborn, Edward (US)" userId="01e49d3c-5650-4f43-9a8e-4f2457e670f9" providerId="ADAL" clId="{6FFB4F69-E8FE-40ED-A2F2-E5FB1453001F}" dt="2025-03-25T20:43:37.261" v="254" actId="20577"/>
        <pc:sldMkLst>
          <pc:docMk/>
          <pc:sldMk cId="921352712" sldId="286"/>
        </pc:sldMkLst>
        <pc:spChg chg="del">
          <ac:chgData name="Aborn, Edward (US)" userId="01e49d3c-5650-4f43-9a8e-4f2457e670f9" providerId="ADAL" clId="{6FFB4F69-E8FE-40ED-A2F2-E5FB1453001F}" dt="2025-03-25T18:48:33.156" v="227" actId="478"/>
          <ac:spMkLst>
            <pc:docMk/>
            <pc:sldMk cId="921352712" sldId="286"/>
            <ac:spMk id="3" creationId="{707E161B-BFD4-0E86-6940-58253AAA2B98}"/>
          </ac:spMkLst>
        </pc:spChg>
        <pc:spChg chg="del">
          <ac:chgData name="Aborn, Edward (US)" userId="01e49d3c-5650-4f43-9a8e-4f2457e670f9" providerId="ADAL" clId="{6FFB4F69-E8FE-40ED-A2F2-E5FB1453001F}" dt="2025-03-25T18:48:33.156" v="227" actId="478"/>
          <ac:spMkLst>
            <pc:docMk/>
            <pc:sldMk cId="921352712" sldId="286"/>
            <ac:spMk id="10" creationId="{B0048507-3FF6-2E74-06AC-8BEDB7F98B8B}"/>
          </ac:spMkLst>
        </pc:spChg>
        <pc:spChg chg="del">
          <ac:chgData name="Aborn, Edward (US)" userId="01e49d3c-5650-4f43-9a8e-4f2457e670f9" providerId="ADAL" clId="{6FFB4F69-E8FE-40ED-A2F2-E5FB1453001F}" dt="2025-03-25T18:48:33.156" v="227" actId="478"/>
          <ac:spMkLst>
            <pc:docMk/>
            <pc:sldMk cId="921352712" sldId="286"/>
            <ac:spMk id="12" creationId="{A3767D92-E64D-37FE-58BF-E0F12C940F13}"/>
          </ac:spMkLst>
        </pc:spChg>
        <pc:spChg chg="add mod">
          <ac:chgData name="Aborn, Edward (US)" userId="01e49d3c-5650-4f43-9a8e-4f2457e670f9" providerId="ADAL" clId="{6FFB4F69-E8FE-40ED-A2F2-E5FB1453001F}" dt="2025-03-25T18:48:33.548" v="228"/>
          <ac:spMkLst>
            <pc:docMk/>
            <pc:sldMk cId="921352712" sldId="286"/>
            <ac:spMk id="16" creationId="{D4EB0E8E-E4FB-AC81-0006-B794CFE069CB}"/>
          </ac:spMkLst>
        </pc:spChg>
        <pc:spChg chg="mod">
          <ac:chgData name="Aborn, Edward (US)" userId="01e49d3c-5650-4f43-9a8e-4f2457e670f9" providerId="ADAL" clId="{6FFB4F69-E8FE-40ED-A2F2-E5FB1453001F}" dt="2025-03-25T20:43:37.261" v="254" actId="20577"/>
          <ac:spMkLst>
            <pc:docMk/>
            <pc:sldMk cId="921352712" sldId="286"/>
            <ac:spMk id="17" creationId="{ABCCB163-4150-4419-AB00-18486F27D70C}"/>
          </ac:spMkLst>
        </pc:spChg>
        <pc:spChg chg="mod">
          <ac:chgData name="Aborn, Edward (US)" userId="01e49d3c-5650-4f43-9a8e-4f2457e670f9" providerId="ADAL" clId="{6FFB4F69-E8FE-40ED-A2F2-E5FB1453001F}" dt="2025-03-25T18:48:33.548" v="228"/>
          <ac:spMkLst>
            <pc:docMk/>
            <pc:sldMk cId="921352712" sldId="286"/>
            <ac:spMk id="28" creationId="{BB750784-0FE6-842A-0F25-E88FDCA8D371}"/>
          </ac:spMkLst>
        </pc:spChg>
        <pc:spChg chg="mod">
          <ac:chgData name="Aborn, Edward (US)" userId="01e49d3c-5650-4f43-9a8e-4f2457e670f9" providerId="ADAL" clId="{6FFB4F69-E8FE-40ED-A2F2-E5FB1453001F}" dt="2025-03-25T18:48:33.548" v="228"/>
          <ac:spMkLst>
            <pc:docMk/>
            <pc:sldMk cId="921352712" sldId="286"/>
            <ac:spMk id="41" creationId="{F0C0E8F9-B45F-9FE0-73AB-9A3154A3244E}"/>
          </ac:spMkLst>
        </pc:spChg>
        <pc:spChg chg="add mod">
          <ac:chgData name="Aborn, Edward (US)" userId="01e49d3c-5650-4f43-9a8e-4f2457e670f9" providerId="ADAL" clId="{6FFB4F69-E8FE-40ED-A2F2-E5FB1453001F}" dt="2025-03-25T18:48:33.548" v="228"/>
          <ac:spMkLst>
            <pc:docMk/>
            <pc:sldMk cId="921352712" sldId="286"/>
            <ac:spMk id="43" creationId="{AD65B556-5E2C-9084-DE32-25E738645183}"/>
          </ac:spMkLst>
        </pc:spChg>
        <pc:spChg chg="add mod">
          <ac:chgData name="Aborn, Edward (US)" userId="01e49d3c-5650-4f43-9a8e-4f2457e670f9" providerId="ADAL" clId="{6FFB4F69-E8FE-40ED-A2F2-E5FB1453001F}" dt="2025-03-25T18:48:33.548" v="228"/>
          <ac:spMkLst>
            <pc:docMk/>
            <pc:sldMk cId="921352712" sldId="286"/>
            <ac:spMk id="45" creationId="{F0AB6D76-6EB6-A99B-459C-47B9B3FFCEEF}"/>
          </ac:spMkLst>
        </pc:spChg>
        <pc:grpChg chg="del">
          <ac:chgData name="Aborn, Edward (US)" userId="01e49d3c-5650-4f43-9a8e-4f2457e670f9" providerId="ADAL" clId="{6FFB4F69-E8FE-40ED-A2F2-E5FB1453001F}" dt="2025-03-25T18:48:33.156" v="227" actId="478"/>
          <ac:grpSpMkLst>
            <pc:docMk/>
            <pc:sldMk cId="921352712" sldId="286"/>
            <ac:grpSpMk id="4" creationId="{1BA37B55-B4A5-1ACE-CDC8-F03F95DAE271}"/>
          </ac:grpSpMkLst>
        </pc:grpChg>
        <pc:grpChg chg="del">
          <ac:chgData name="Aborn, Edward (US)" userId="01e49d3c-5650-4f43-9a8e-4f2457e670f9" providerId="ADAL" clId="{6FFB4F69-E8FE-40ED-A2F2-E5FB1453001F}" dt="2025-03-25T18:48:33.156" v="227" actId="478"/>
          <ac:grpSpMkLst>
            <pc:docMk/>
            <pc:sldMk cId="921352712" sldId="286"/>
            <ac:grpSpMk id="7" creationId="{0A4EFAC3-B948-7EE3-972E-BC42CB09273D}"/>
          </ac:grpSpMkLst>
        </pc:grpChg>
        <pc:grpChg chg="add mod">
          <ac:chgData name="Aborn, Edward (US)" userId="01e49d3c-5650-4f43-9a8e-4f2457e670f9" providerId="ADAL" clId="{6FFB4F69-E8FE-40ED-A2F2-E5FB1453001F}" dt="2025-03-25T18:48:33.548" v="228"/>
          <ac:grpSpMkLst>
            <pc:docMk/>
            <pc:sldMk cId="921352712" sldId="286"/>
            <ac:grpSpMk id="27" creationId="{E94881A0-7D69-178A-2F17-588CE2299C21}"/>
          </ac:grpSpMkLst>
        </pc:grpChg>
        <pc:grpChg chg="add mod">
          <ac:chgData name="Aborn, Edward (US)" userId="01e49d3c-5650-4f43-9a8e-4f2457e670f9" providerId="ADAL" clId="{6FFB4F69-E8FE-40ED-A2F2-E5FB1453001F}" dt="2025-03-25T18:48:33.548" v="228"/>
          <ac:grpSpMkLst>
            <pc:docMk/>
            <pc:sldMk cId="921352712" sldId="286"/>
            <ac:grpSpMk id="40" creationId="{E4B73380-9F08-2732-97B5-0973C923823C}"/>
          </ac:grpSpMkLst>
        </pc:grpChg>
        <pc:picChg chg="del">
          <ac:chgData name="Aborn, Edward (US)" userId="01e49d3c-5650-4f43-9a8e-4f2457e670f9" providerId="ADAL" clId="{6FFB4F69-E8FE-40ED-A2F2-E5FB1453001F}" dt="2025-03-25T18:48:33.156" v="227" actId="478"/>
          <ac:picMkLst>
            <pc:docMk/>
            <pc:sldMk cId="921352712" sldId="286"/>
            <ac:picMk id="11" creationId="{103E366D-6FE0-6730-037B-A82131846E0D}"/>
          </ac:picMkLst>
        </pc:picChg>
        <pc:picChg chg="del">
          <ac:chgData name="Aborn, Edward (US)" userId="01e49d3c-5650-4f43-9a8e-4f2457e670f9" providerId="ADAL" clId="{6FFB4F69-E8FE-40ED-A2F2-E5FB1453001F}" dt="2025-03-25T18:48:33.156" v="227" actId="478"/>
          <ac:picMkLst>
            <pc:docMk/>
            <pc:sldMk cId="921352712" sldId="286"/>
            <ac:picMk id="15" creationId="{60D4CC2E-A987-A584-38E2-76A8AEE5FC64}"/>
          </ac:picMkLst>
        </pc:picChg>
        <pc:picChg chg="mod">
          <ac:chgData name="Aborn, Edward (US)" userId="01e49d3c-5650-4f43-9a8e-4f2457e670f9" providerId="ADAL" clId="{6FFB4F69-E8FE-40ED-A2F2-E5FB1453001F}" dt="2025-03-25T18:48:33.548" v="228"/>
          <ac:picMkLst>
            <pc:docMk/>
            <pc:sldMk cId="921352712" sldId="286"/>
            <ac:picMk id="39" creationId="{752B659C-BD55-BF7A-B12B-4B5B198A270D}"/>
          </ac:picMkLst>
        </pc:picChg>
        <pc:picChg chg="mod">
          <ac:chgData name="Aborn, Edward (US)" userId="01e49d3c-5650-4f43-9a8e-4f2457e670f9" providerId="ADAL" clId="{6FFB4F69-E8FE-40ED-A2F2-E5FB1453001F}" dt="2025-03-25T18:48:33.548" v="228"/>
          <ac:picMkLst>
            <pc:docMk/>
            <pc:sldMk cId="921352712" sldId="286"/>
            <ac:picMk id="42" creationId="{C5ADA462-EF13-3BD8-B568-B805E707E960}"/>
          </ac:picMkLst>
        </pc:picChg>
        <pc:picChg chg="add mod">
          <ac:chgData name="Aborn, Edward (US)" userId="01e49d3c-5650-4f43-9a8e-4f2457e670f9" providerId="ADAL" clId="{6FFB4F69-E8FE-40ED-A2F2-E5FB1453001F}" dt="2025-03-25T18:48:33.548" v="228"/>
          <ac:picMkLst>
            <pc:docMk/>
            <pc:sldMk cId="921352712" sldId="286"/>
            <ac:picMk id="44" creationId="{26BFCC8B-EBEB-68B4-2B40-475A9A4D989C}"/>
          </ac:picMkLst>
        </pc:picChg>
        <pc:picChg chg="add mod">
          <ac:chgData name="Aborn, Edward (US)" userId="01e49d3c-5650-4f43-9a8e-4f2457e670f9" providerId="ADAL" clId="{6FFB4F69-E8FE-40ED-A2F2-E5FB1453001F}" dt="2025-03-25T18:48:33.548" v="228"/>
          <ac:picMkLst>
            <pc:docMk/>
            <pc:sldMk cId="921352712" sldId="286"/>
            <ac:picMk id="46" creationId="{7DB242E4-C807-36EF-9A2E-04891754BCE5}"/>
          </ac:picMkLst>
        </pc:picChg>
      </pc:sldChg>
      <pc:sldChg chg="addSp delSp modSp mod">
        <pc:chgData name="Aborn, Edward (US)" userId="01e49d3c-5650-4f43-9a8e-4f2457e670f9" providerId="ADAL" clId="{6FFB4F69-E8FE-40ED-A2F2-E5FB1453001F}" dt="2025-03-25T18:48:03.844" v="204"/>
        <pc:sldMkLst>
          <pc:docMk/>
          <pc:sldMk cId="1064224053" sldId="289"/>
        </pc:sldMkLst>
        <pc:spChg chg="del">
          <ac:chgData name="Aborn, Edward (US)" userId="01e49d3c-5650-4f43-9a8e-4f2457e670f9" providerId="ADAL" clId="{6FFB4F69-E8FE-40ED-A2F2-E5FB1453001F}" dt="2025-03-25T18:47:20.972" v="197" actId="478"/>
          <ac:spMkLst>
            <pc:docMk/>
            <pc:sldMk cId="1064224053" sldId="289"/>
            <ac:spMk id="2" creationId="{2EF642C5-A470-C028-A2D9-681F75AF48E4}"/>
          </ac:spMkLst>
        </pc:spChg>
        <pc:spChg chg="mod">
          <ac:chgData name="Aborn, Edward (US)" userId="01e49d3c-5650-4f43-9a8e-4f2457e670f9" providerId="ADAL" clId="{6FFB4F69-E8FE-40ED-A2F2-E5FB1453001F}" dt="2025-03-25T18:47:46.345" v="203"/>
          <ac:spMkLst>
            <pc:docMk/>
            <pc:sldMk cId="1064224053" sldId="289"/>
            <ac:spMk id="5" creationId="{B9027783-BC41-4063-ABE9-B3BA2313CD9B}"/>
          </ac:spMkLst>
        </pc:spChg>
        <pc:spChg chg="mod">
          <ac:chgData name="Aborn, Edward (US)" userId="01e49d3c-5650-4f43-9a8e-4f2457e670f9" providerId="ADAL" clId="{6FFB4F69-E8FE-40ED-A2F2-E5FB1453001F}" dt="2025-03-25T18:48:03.844" v="204"/>
          <ac:spMkLst>
            <pc:docMk/>
            <pc:sldMk cId="1064224053" sldId="289"/>
            <ac:spMk id="6" creationId="{45AE4D97-810F-4970-AD37-A8065D9B450B}"/>
          </ac:spMkLst>
        </pc:spChg>
        <pc:spChg chg="del">
          <ac:chgData name="Aborn, Edward (US)" userId="01e49d3c-5650-4f43-9a8e-4f2457e670f9" providerId="ADAL" clId="{6FFB4F69-E8FE-40ED-A2F2-E5FB1453001F}" dt="2025-03-25T18:47:12.815" v="195" actId="478"/>
          <ac:spMkLst>
            <pc:docMk/>
            <pc:sldMk cId="1064224053" sldId="289"/>
            <ac:spMk id="19" creationId="{5A83F0AC-9D7B-BE8D-43A8-1A6A66495252}"/>
          </ac:spMkLst>
        </pc:spChg>
        <pc:spChg chg="del">
          <ac:chgData name="Aborn, Edward (US)" userId="01e49d3c-5650-4f43-9a8e-4f2457e670f9" providerId="ADAL" clId="{6FFB4F69-E8FE-40ED-A2F2-E5FB1453001F}" dt="2025-03-25T18:47:12.815" v="195" actId="478"/>
          <ac:spMkLst>
            <pc:docMk/>
            <pc:sldMk cId="1064224053" sldId="289"/>
            <ac:spMk id="29" creationId="{1A2E39F3-67C3-563B-61F0-B95AC648200D}"/>
          </ac:spMkLst>
        </pc:spChg>
        <pc:spChg chg="add mod">
          <ac:chgData name="Aborn, Edward (US)" userId="01e49d3c-5650-4f43-9a8e-4f2457e670f9" providerId="ADAL" clId="{6FFB4F69-E8FE-40ED-A2F2-E5FB1453001F}" dt="2025-03-25T18:47:28.545" v="198" actId="1076"/>
          <ac:spMkLst>
            <pc:docMk/>
            <pc:sldMk cId="1064224053" sldId="289"/>
            <ac:spMk id="31" creationId="{FF9D714F-336A-5702-3945-B4FF82DD0DA7}"/>
          </ac:spMkLst>
        </pc:spChg>
        <pc:spChg chg="mod">
          <ac:chgData name="Aborn, Edward (US)" userId="01e49d3c-5650-4f43-9a8e-4f2457e670f9" providerId="ADAL" clId="{6FFB4F69-E8FE-40ED-A2F2-E5FB1453001F}" dt="2025-03-25T18:47:13.335" v="196"/>
          <ac:spMkLst>
            <pc:docMk/>
            <pc:sldMk cId="1064224053" sldId="289"/>
            <ac:spMk id="51" creationId="{7BBABE91-8DC1-FF44-315D-68E63C3ED552}"/>
          </ac:spMkLst>
        </pc:spChg>
        <pc:spChg chg="mod">
          <ac:chgData name="Aborn, Edward (US)" userId="01e49d3c-5650-4f43-9a8e-4f2457e670f9" providerId="ADAL" clId="{6FFB4F69-E8FE-40ED-A2F2-E5FB1453001F}" dt="2025-03-25T18:47:13.335" v="196"/>
          <ac:spMkLst>
            <pc:docMk/>
            <pc:sldMk cId="1064224053" sldId="289"/>
            <ac:spMk id="54" creationId="{9DED5ABA-E551-5E5D-92E1-9BC07AF5B1F1}"/>
          </ac:spMkLst>
        </pc:spChg>
        <pc:spChg chg="add mod">
          <ac:chgData name="Aborn, Edward (US)" userId="01e49d3c-5650-4f43-9a8e-4f2457e670f9" providerId="ADAL" clId="{6FFB4F69-E8FE-40ED-A2F2-E5FB1453001F}" dt="2025-03-25T18:47:28.545" v="198" actId="1076"/>
          <ac:spMkLst>
            <pc:docMk/>
            <pc:sldMk cId="1064224053" sldId="289"/>
            <ac:spMk id="56" creationId="{3B1755F1-C213-9F45-45D6-9EA5925BA11E}"/>
          </ac:spMkLst>
        </pc:spChg>
        <pc:spChg chg="add mod">
          <ac:chgData name="Aborn, Edward (US)" userId="01e49d3c-5650-4f43-9a8e-4f2457e670f9" providerId="ADAL" clId="{6FFB4F69-E8FE-40ED-A2F2-E5FB1453001F}" dt="2025-03-25T18:47:28.545" v="198" actId="1076"/>
          <ac:spMkLst>
            <pc:docMk/>
            <pc:sldMk cId="1064224053" sldId="289"/>
            <ac:spMk id="58" creationId="{6BCB1A39-80D8-F9E1-3F0C-02E224B161FE}"/>
          </ac:spMkLst>
        </pc:spChg>
        <pc:grpChg chg="del">
          <ac:chgData name="Aborn, Edward (US)" userId="01e49d3c-5650-4f43-9a8e-4f2457e670f9" providerId="ADAL" clId="{6FFB4F69-E8FE-40ED-A2F2-E5FB1453001F}" dt="2025-03-25T18:47:12.815" v="195" actId="478"/>
          <ac:grpSpMkLst>
            <pc:docMk/>
            <pc:sldMk cId="1064224053" sldId="289"/>
            <ac:grpSpMk id="7" creationId="{9951EE51-B6C3-D397-384B-844861A2B3A1}"/>
          </ac:grpSpMkLst>
        </pc:grpChg>
        <pc:grpChg chg="del">
          <ac:chgData name="Aborn, Edward (US)" userId="01e49d3c-5650-4f43-9a8e-4f2457e670f9" providerId="ADAL" clId="{6FFB4F69-E8FE-40ED-A2F2-E5FB1453001F}" dt="2025-03-25T18:47:12.815" v="195" actId="478"/>
          <ac:grpSpMkLst>
            <pc:docMk/>
            <pc:sldMk cId="1064224053" sldId="289"/>
            <ac:grpSpMk id="13" creationId="{DF27291F-BDA3-8881-1D21-16DEA7464D4F}"/>
          </ac:grpSpMkLst>
        </pc:grpChg>
        <pc:grpChg chg="add mod">
          <ac:chgData name="Aborn, Edward (US)" userId="01e49d3c-5650-4f43-9a8e-4f2457e670f9" providerId="ADAL" clId="{6FFB4F69-E8FE-40ED-A2F2-E5FB1453001F}" dt="2025-03-25T18:47:28.545" v="198" actId="1076"/>
          <ac:grpSpMkLst>
            <pc:docMk/>
            <pc:sldMk cId="1064224053" sldId="289"/>
            <ac:grpSpMk id="32" creationId="{3569A056-5A44-C4C2-DBCE-712422C75C99}"/>
          </ac:grpSpMkLst>
        </pc:grpChg>
        <pc:grpChg chg="add mod">
          <ac:chgData name="Aborn, Edward (US)" userId="01e49d3c-5650-4f43-9a8e-4f2457e670f9" providerId="ADAL" clId="{6FFB4F69-E8FE-40ED-A2F2-E5FB1453001F}" dt="2025-03-25T18:47:28.545" v="198" actId="1076"/>
          <ac:grpSpMkLst>
            <pc:docMk/>
            <pc:sldMk cId="1064224053" sldId="289"/>
            <ac:grpSpMk id="53" creationId="{1CB8ABA0-B011-21E6-05C3-E0E748660A26}"/>
          </ac:grpSpMkLst>
        </pc:grpChg>
        <pc:picChg chg="del">
          <ac:chgData name="Aborn, Edward (US)" userId="01e49d3c-5650-4f43-9a8e-4f2457e670f9" providerId="ADAL" clId="{6FFB4F69-E8FE-40ED-A2F2-E5FB1453001F}" dt="2025-03-25T18:47:12.815" v="195" actId="478"/>
          <ac:picMkLst>
            <pc:docMk/>
            <pc:sldMk cId="1064224053" sldId="289"/>
            <ac:picMk id="24" creationId="{04D0F5B7-4BE8-3403-1760-96E04C15E449}"/>
          </ac:picMkLst>
        </pc:picChg>
        <pc:picChg chg="del">
          <ac:chgData name="Aborn, Edward (US)" userId="01e49d3c-5650-4f43-9a8e-4f2457e670f9" providerId="ADAL" clId="{6FFB4F69-E8FE-40ED-A2F2-E5FB1453001F}" dt="2025-03-25T18:47:12.815" v="195" actId="478"/>
          <ac:picMkLst>
            <pc:docMk/>
            <pc:sldMk cId="1064224053" sldId="289"/>
            <ac:picMk id="30" creationId="{A2CF1E92-E7BD-8B8B-D815-9937458F548B}"/>
          </ac:picMkLst>
        </pc:picChg>
        <pc:picChg chg="mod">
          <ac:chgData name="Aborn, Edward (US)" userId="01e49d3c-5650-4f43-9a8e-4f2457e670f9" providerId="ADAL" clId="{6FFB4F69-E8FE-40ED-A2F2-E5FB1453001F}" dt="2025-03-25T18:47:13.335" v="196"/>
          <ac:picMkLst>
            <pc:docMk/>
            <pc:sldMk cId="1064224053" sldId="289"/>
            <ac:picMk id="52" creationId="{6F09AC6F-49F2-69A8-5077-828CE23C3376}"/>
          </ac:picMkLst>
        </pc:picChg>
        <pc:picChg chg="mod">
          <ac:chgData name="Aborn, Edward (US)" userId="01e49d3c-5650-4f43-9a8e-4f2457e670f9" providerId="ADAL" clId="{6FFB4F69-E8FE-40ED-A2F2-E5FB1453001F}" dt="2025-03-25T18:47:13.335" v="196"/>
          <ac:picMkLst>
            <pc:docMk/>
            <pc:sldMk cId="1064224053" sldId="289"/>
            <ac:picMk id="55" creationId="{37D0D374-3533-DCE4-8544-3BD57166FE33}"/>
          </ac:picMkLst>
        </pc:picChg>
        <pc:picChg chg="add mod">
          <ac:chgData name="Aborn, Edward (US)" userId="01e49d3c-5650-4f43-9a8e-4f2457e670f9" providerId="ADAL" clId="{6FFB4F69-E8FE-40ED-A2F2-E5FB1453001F}" dt="2025-03-25T18:47:28.545" v="198" actId="1076"/>
          <ac:picMkLst>
            <pc:docMk/>
            <pc:sldMk cId="1064224053" sldId="289"/>
            <ac:picMk id="57" creationId="{2B524EDE-0019-DE1F-DCCF-040CDC427F5F}"/>
          </ac:picMkLst>
        </pc:picChg>
        <pc:picChg chg="add mod">
          <ac:chgData name="Aborn, Edward (US)" userId="01e49d3c-5650-4f43-9a8e-4f2457e670f9" providerId="ADAL" clId="{6FFB4F69-E8FE-40ED-A2F2-E5FB1453001F}" dt="2025-03-25T18:47:28.545" v="198" actId="1076"/>
          <ac:picMkLst>
            <pc:docMk/>
            <pc:sldMk cId="1064224053" sldId="289"/>
            <ac:picMk id="59" creationId="{3C917D72-E4D6-A750-890B-5791DBAF79EE}"/>
          </ac:picMkLst>
        </pc:picChg>
      </pc:sldChg>
      <pc:sldChg chg="addSp delSp modSp mod">
        <pc:chgData name="Aborn, Edward (US)" userId="01e49d3c-5650-4f43-9a8e-4f2457e670f9" providerId="ADAL" clId="{6FFB4F69-E8FE-40ED-A2F2-E5FB1453001F}" dt="2025-03-27T12:43:14.965" v="256"/>
        <pc:sldMkLst>
          <pc:docMk/>
          <pc:sldMk cId="3224631266" sldId="291"/>
        </pc:sldMkLst>
        <pc:spChg chg="del">
          <ac:chgData name="Aborn, Edward (US)" userId="01e49d3c-5650-4f43-9a8e-4f2457e670f9" providerId="ADAL" clId="{6FFB4F69-E8FE-40ED-A2F2-E5FB1453001F}" dt="2025-03-25T18:48:38.138" v="229" actId="478"/>
          <ac:spMkLst>
            <pc:docMk/>
            <pc:sldMk cId="3224631266" sldId="291"/>
            <ac:spMk id="2" creationId="{698DD0AC-2BCB-60B6-34E8-6083FF5D7E57}"/>
          </ac:spMkLst>
        </pc:spChg>
        <pc:spChg chg="del">
          <ac:chgData name="Aborn, Edward (US)" userId="01e49d3c-5650-4f43-9a8e-4f2457e670f9" providerId="ADAL" clId="{6FFB4F69-E8FE-40ED-A2F2-E5FB1453001F}" dt="2025-03-25T18:48:38.138" v="229" actId="478"/>
          <ac:spMkLst>
            <pc:docMk/>
            <pc:sldMk cId="3224631266" sldId="291"/>
            <ac:spMk id="11" creationId="{04752BCC-56FC-8EDE-B996-7F7885175AF4}"/>
          </ac:spMkLst>
        </pc:spChg>
        <pc:spChg chg="del">
          <ac:chgData name="Aborn, Edward (US)" userId="01e49d3c-5650-4f43-9a8e-4f2457e670f9" providerId="ADAL" clId="{6FFB4F69-E8FE-40ED-A2F2-E5FB1453001F}" dt="2025-03-25T18:48:38.138" v="229" actId="478"/>
          <ac:spMkLst>
            <pc:docMk/>
            <pc:sldMk cId="3224631266" sldId="291"/>
            <ac:spMk id="13" creationId="{1EE1058F-DC30-3508-921B-D83BCAEEA0AF}"/>
          </ac:spMkLst>
        </pc:spChg>
        <pc:spChg chg="add mod">
          <ac:chgData name="Aborn, Edward (US)" userId="01e49d3c-5650-4f43-9a8e-4f2457e670f9" providerId="ADAL" clId="{6FFB4F69-E8FE-40ED-A2F2-E5FB1453001F}" dt="2025-03-25T18:48:38.438" v="230"/>
          <ac:spMkLst>
            <pc:docMk/>
            <pc:sldMk cId="3224631266" sldId="291"/>
            <ac:spMk id="15" creationId="{57A99EA3-8940-5B36-22D2-BC0204B8B0C6}"/>
          </ac:spMkLst>
        </pc:spChg>
        <pc:spChg chg="mod">
          <ac:chgData name="Aborn, Edward (US)" userId="01e49d3c-5650-4f43-9a8e-4f2457e670f9" providerId="ADAL" clId="{6FFB4F69-E8FE-40ED-A2F2-E5FB1453001F}" dt="2025-03-27T12:43:14.965" v="256"/>
          <ac:spMkLst>
            <pc:docMk/>
            <pc:sldMk cId="3224631266" sldId="291"/>
            <ac:spMk id="19" creationId="{757C42D8-17A9-0909-28B4-400DA8FFEA2C}"/>
          </ac:spMkLst>
        </pc:spChg>
        <pc:spChg chg="mod">
          <ac:chgData name="Aborn, Edward (US)" userId="01e49d3c-5650-4f43-9a8e-4f2457e670f9" providerId="ADAL" clId="{6FFB4F69-E8FE-40ED-A2F2-E5FB1453001F}" dt="2025-03-25T18:48:38.438" v="230"/>
          <ac:spMkLst>
            <pc:docMk/>
            <pc:sldMk cId="3224631266" sldId="291"/>
            <ac:spMk id="48" creationId="{73B349FC-67EF-B4F0-8C58-03D87B7A17A3}"/>
          </ac:spMkLst>
        </pc:spChg>
        <pc:spChg chg="mod">
          <ac:chgData name="Aborn, Edward (US)" userId="01e49d3c-5650-4f43-9a8e-4f2457e670f9" providerId="ADAL" clId="{6FFB4F69-E8FE-40ED-A2F2-E5FB1453001F}" dt="2025-03-25T18:48:38.438" v="230"/>
          <ac:spMkLst>
            <pc:docMk/>
            <pc:sldMk cId="3224631266" sldId="291"/>
            <ac:spMk id="51" creationId="{96F791E2-A435-524F-1FEA-D1ABA797AD97}"/>
          </ac:spMkLst>
        </pc:spChg>
        <pc:spChg chg="add mod">
          <ac:chgData name="Aborn, Edward (US)" userId="01e49d3c-5650-4f43-9a8e-4f2457e670f9" providerId="ADAL" clId="{6FFB4F69-E8FE-40ED-A2F2-E5FB1453001F}" dt="2025-03-25T18:48:38.438" v="230"/>
          <ac:spMkLst>
            <pc:docMk/>
            <pc:sldMk cId="3224631266" sldId="291"/>
            <ac:spMk id="53" creationId="{3E10D6DE-ECB2-F5F4-EB5A-9EC50004FBAA}"/>
          </ac:spMkLst>
        </pc:spChg>
        <pc:spChg chg="add mod">
          <ac:chgData name="Aborn, Edward (US)" userId="01e49d3c-5650-4f43-9a8e-4f2457e670f9" providerId="ADAL" clId="{6FFB4F69-E8FE-40ED-A2F2-E5FB1453001F}" dt="2025-03-25T18:48:38.438" v="230"/>
          <ac:spMkLst>
            <pc:docMk/>
            <pc:sldMk cId="3224631266" sldId="291"/>
            <ac:spMk id="55" creationId="{CA95A24E-43A3-56E8-A9D6-CD8876EC259D}"/>
          </ac:spMkLst>
        </pc:spChg>
        <pc:grpChg chg="del">
          <ac:chgData name="Aborn, Edward (US)" userId="01e49d3c-5650-4f43-9a8e-4f2457e670f9" providerId="ADAL" clId="{6FFB4F69-E8FE-40ED-A2F2-E5FB1453001F}" dt="2025-03-25T18:48:38.138" v="229" actId="478"/>
          <ac:grpSpMkLst>
            <pc:docMk/>
            <pc:sldMk cId="3224631266" sldId="291"/>
            <ac:grpSpMk id="4" creationId="{EC673AC9-EFBB-3677-0AEF-A124DC1383FA}"/>
          </ac:grpSpMkLst>
        </pc:grpChg>
        <pc:grpChg chg="del">
          <ac:chgData name="Aborn, Edward (US)" userId="01e49d3c-5650-4f43-9a8e-4f2457e670f9" providerId="ADAL" clId="{6FFB4F69-E8FE-40ED-A2F2-E5FB1453001F}" dt="2025-03-25T18:48:38.138" v="229" actId="478"/>
          <ac:grpSpMkLst>
            <pc:docMk/>
            <pc:sldMk cId="3224631266" sldId="291"/>
            <ac:grpSpMk id="8" creationId="{BE2E9887-3621-7CAB-CD7A-2DBD0539E4F7}"/>
          </ac:grpSpMkLst>
        </pc:grpChg>
        <pc:grpChg chg="add mod">
          <ac:chgData name="Aborn, Edward (US)" userId="01e49d3c-5650-4f43-9a8e-4f2457e670f9" providerId="ADAL" clId="{6FFB4F69-E8FE-40ED-A2F2-E5FB1453001F}" dt="2025-03-25T18:48:38.438" v="230"/>
          <ac:grpSpMkLst>
            <pc:docMk/>
            <pc:sldMk cId="3224631266" sldId="291"/>
            <ac:grpSpMk id="16" creationId="{24112656-945E-B1A0-1D7C-BCB6FC6D59CF}"/>
          </ac:grpSpMkLst>
        </pc:grpChg>
        <pc:grpChg chg="add mod">
          <ac:chgData name="Aborn, Edward (US)" userId="01e49d3c-5650-4f43-9a8e-4f2457e670f9" providerId="ADAL" clId="{6FFB4F69-E8FE-40ED-A2F2-E5FB1453001F}" dt="2025-03-25T18:48:38.438" v="230"/>
          <ac:grpSpMkLst>
            <pc:docMk/>
            <pc:sldMk cId="3224631266" sldId="291"/>
            <ac:grpSpMk id="50" creationId="{B6F77A73-530B-DC72-8FEA-0F03BCB87F67}"/>
          </ac:grpSpMkLst>
        </pc:grpChg>
        <pc:picChg chg="del">
          <ac:chgData name="Aborn, Edward (US)" userId="01e49d3c-5650-4f43-9a8e-4f2457e670f9" providerId="ADAL" clId="{6FFB4F69-E8FE-40ED-A2F2-E5FB1453001F}" dt="2025-03-25T18:48:38.138" v="229" actId="478"/>
          <ac:picMkLst>
            <pc:docMk/>
            <pc:sldMk cId="3224631266" sldId="291"/>
            <ac:picMk id="12" creationId="{0539C76F-DCE9-B87F-20D6-5D9A7F87136C}"/>
          </ac:picMkLst>
        </pc:picChg>
        <pc:picChg chg="del">
          <ac:chgData name="Aborn, Edward (US)" userId="01e49d3c-5650-4f43-9a8e-4f2457e670f9" providerId="ADAL" clId="{6FFB4F69-E8FE-40ED-A2F2-E5FB1453001F}" dt="2025-03-25T18:48:38.138" v="229" actId="478"/>
          <ac:picMkLst>
            <pc:docMk/>
            <pc:sldMk cId="3224631266" sldId="291"/>
            <ac:picMk id="14" creationId="{AC6573DC-3874-E520-1685-4FF78DB4BEA2}"/>
          </ac:picMkLst>
        </pc:picChg>
        <pc:picChg chg="mod">
          <ac:chgData name="Aborn, Edward (US)" userId="01e49d3c-5650-4f43-9a8e-4f2457e670f9" providerId="ADAL" clId="{6FFB4F69-E8FE-40ED-A2F2-E5FB1453001F}" dt="2025-03-25T18:48:38.438" v="230"/>
          <ac:picMkLst>
            <pc:docMk/>
            <pc:sldMk cId="3224631266" sldId="291"/>
            <ac:picMk id="49" creationId="{C52F63B9-D86C-3A30-7990-CE03E6299F44}"/>
          </ac:picMkLst>
        </pc:picChg>
        <pc:picChg chg="mod">
          <ac:chgData name="Aborn, Edward (US)" userId="01e49d3c-5650-4f43-9a8e-4f2457e670f9" providerId="ADAL" clId="{6FFB4F69-E8FE-40ED-A2F2-E5FB1453001F}" dt="2025-03-25T18:48:38.438" v="230"/>
          <ac:picMkLst>
            <pc:docMk/>
            <pc:sldMk cId="3224631266" sldId="291"/>
            <ac:picMk id="52" creationId="{B930180C-8330-B656-BD84-2B001F31CB75}"/>
          </ac:picMkLst>
        </pc:picChg>
        <pc:picChg chg="add mod">
          <ac:chgData name="Aborn, Edward (US)" userId="01e49d3c-5650-4f43-9a8e-4f2457e670f9" providerId="ADAL" clId="{6FFB4F69-E8FE-40ED-A2F2-E5FB1453001F}" dt="2025-03-25T18:48:38.438" v="230"/>
          <ac:picMkLst>
            <pc:docMk/>
            <pc:sldMk cId="3224631266" sldId="291"/>
            <ac:picMk id="54" creationId="{9200D566-A276-0537-8E06-3A8C12A9C82C}"/>
          </ac:picMkLst>
        </pc:picChg>
        <pc:picChg chg="add mod">
          <ac:chgData name="Aborn, Edward (US)" userId="01e49d3c-5650-4f43-9a8e-4f2457e670f9" providerId="ADAL" clId="{6FFB4F69-E8FE-40ED-A2F2-E5FB1453001F}" dt="2025-03-25T18:48:38.438" v="230"/>
          <ac:picMkLst>
            <pc:docMk/>
            <pc:sldMk cId="3224631266" sldId="291"/>
            <ac:picMk id="56" creationId="{2C83E29D-365B-2C16-5BAC-E28D6E55F9A6}"/>
          </ac:picMkLst>
        </pc:picChg>
      </pc:sldChg>
      <pc:sldChg chg="addSp delSp modSp mod">
        <pc:chgData name="Aborn, Edward (US)" userId="01e49d3c-5650-4f43-9a8e-4f2457e670f9" providerId="ADAL" clId="{6FFB4F69-E8FE-40ED-A2F2-E5FB1453001F}" dt="2025-03-25T20:43:30.547" v="242" actId="20577"/>
        <pc:sldMkLst>
          <pc:docMk/>
          <pc:sldMk cId="2235143331" sldId="292"/>
        </pc:sldMkLst>
        <pc:spChg chg="del">
          <ac:chgData name="Aborn, Edward (US)" userId="01e49d3c-5650-4f43-9a8e-4f2457e670f9" providerId="ADAL" clId="{6FFB4F69-E8FE-40ED-A2F2-E5FB1453001F}" dt="2025-03-25T18:46:20.704" v="113" actId="478"/>
          <ac:spMkLst>
            <pc:docMk/>
            <pc:sldMk cId="2235143331" sldId="292"/>
            <ac:spMk id="9" creationId="{8EC1701C-BC4A-783D-A93D-81B78F9B8AE8}"/>
          </ac:spMkLst>
        </pc:spChg>
        <pc:spChg chg="del">
          <ac:chgData name="Aborn, Edward (US)" userId="01e49d3c-5650-4f43-9a8e-4f2457e670f9" providerId="ADAL" clId="{6FFB4F69-E8FE-40ED-A2F2-E5FB1453001F}" dt="2025-03-25T18:46:20.704" v="113" actId="478"/>
          <ac:spMkLst>
            <pc:docMk/>
            <pc:sldMk cId="2235143331" sldId="292"/>
            <ac:spMk id="11" creationId="{80B14775-A4AB-7BD1-CE63-9A44867A647D}"/>
          </ac:spMkLst>
        </pc:spChg>
        <pc:spChg chg="mod">
          <ac:chgData name="Aborn, Edward (US)" userId="01e49d3c-5650-4f43-9a8e-4f2457e670f9" providerId="ADAL" clId="{6FFB4F69-E8FE-40ED-A2F2-E5FB1453001F}" dt="2025-03-25T18:46:21.222" v="114"/>
          <ac:spMkLst>
            <pc:docMk/>
            <pc:sldMk cId="2235143331" sldId="292"/>
            <ac:spMk id="19" creationId="{EA861884-7E62-2AFE-0E2E-F1178E80BF76}"/>
          </ac:spMkLst>
        </pc:spChg>
        <pc:spChg chg="mod">
          <ac:chgData name="Aborn, Edward (US)" userId="01e49d3c-5650-4f43-9a8e-4f2457e670f9" providerId="ADAL" clId="{6FFB4F69-E8FE-40ED-A2F2-E5FB1453001F}" dt="2025-03-25T20:43:30.547" v="242" actId="20577"/>
          <ac:spMkLst>
            <pc:docMk/>
            <pc:sldMk cId="2235143331" sldId="292"/>
            <ac:spMk id="20" creationId="{1D6C57D1-7DDE-4929-87D2-C9F494509002}"/>
          </ac:spMkLst>
        </pc:spChg>
        <pc:spChg chg="mod">
          <ac:chgData name="Aborn, Edward (US)" userId="01e49d3c-5650-4f43-9a8e-4f2457e670f9" providerId="ADAL" clId="{6FFB4F69-E8FE-40ED-A2F2-E5FB1453001F}" dt="2025-03-25T18:46:21.222" v="114"/>
          <ac:spMkLst>
            <pc:docMk/>
            <pc:sldMk cId="2235143331" sldId="292"/>
            <ac:spMk id="39" creationId="{4415FBE9-7E72-3156-807C-DB4B6EA0EA71}"/>
          </ac:spMkLst>
        </pc:spChg>
        <pc:spChg chg="add mod">
          <ac:chgData name="Aborn, Edward (US)" userId="01e49d3c-5650-4f43-9a8e-4f2457e670f9" providerId="ADAL" clId="{6FFB4F69-E8FE-40ED-A2F2-E5FB1453001F}" dt="2025-03-25T18:46:41.464" v="116" actId="1076"/>
          <ac:spMkLst>
            <pc:docMk/>
            <pc:sldMk cId="2235143331" sldId="292"/>
            <ac:spMk id="41" creationId="{1F9F53C2-4801-9D51-D572-7B5DD4F055DA}"/>
          </ac:spMkLst>
        </pc:spChg>
        <pc:spChg chg="add mod">
          <ac:chgData name="Aborn, Edward (US)" userId="01e49d3c-5650-4f43-9a8e-4f2457e670f9" providerId="ADAL" clId="{6FFB4F69-E8FE-40ED-A2F2-E5FB1453001F}" dt="2025-03-25T18:46:41.464" v="116" actId="1076"/>
          <ac:spMkLst>
            <pc:docMk/>
            <pc:sldMk cId="2235143331" sldId="292"/>
            <ac:spMk id="43" creationId="{EB9D8710-BC99-F9D5-618C-96E8D00BC6AA}"/>
          </ac:spMkLst>
        </pc:spChg>
        <pc:grpChg chg="del">
          <ac:chgData name="Aborn, Edward (US)" userId="01e49d3c-5650-4f43-9a8e-4f2457e670f9" providerId="ADAL" clId="{6FFB4F69-E8FE-40ED-A2F2-E5FB1453001F}" dt="2025-03-25T18:46:20.704" v="113" actId="478"/>
          <ac:grpSpMkLst>
            <pc:docMk/>
            <pc:sldMk cId="2235143331" sldId="292"/>
            <ac:grpSpMk id="2" creationId="{052F6417-ED12-8D8F-729D-5968F986D8F7}"/>
          </ac:grpSpMkLst>
        </pc:grpChg>
        <pc:grpChg chg="del">
          <ac:chgData name="Aborn, Edward (US)" userId="01e49d3c-5650-4f43-9a8e-4f2457e670f9" providerId="ADAL" clId="{6FFB4F69-E8FE-40ED-A2F2-E5FB1453001F}" dt="2025-03-25T18:46:20.704" v="113" actId="478"/>
          <ac:grpSpMkLst>
            <pc:docMk/>
            <pc:sldMk cId="2235143331" sldId="292"/>
            <ac:grpSpMk id="6" creationId="{FC08E532-0A54-45A0-ED1A-7007C77BE512}"/>
          </ac:grpSpMkLst>
        </pc:grpChg>
        <pc:grpChg chg="add mod">
          <ac:chgData name="Aborn, Edward (US)" userId="01e49d3c-5650-4f43-9a8e-4f2457e670f9" providerId="ADAL" clId="{6FFB4F69-E8FE-40ED-A2F2-E5FB1453001F}" dt="2025-03-25T18:46:28.722" v="115" actId="1076"/>
          <ac:grpSpMkLst>
            <pc:docMk/>
            <pc:sldMk cId="2235143331" sldId="292"/>
            <ac:grpSpMk id="18" creationId="{0CEAE9A2-4932-F59A-9A00-C5955C518C3F}"/>
          </ac:grpSpMkLst>
        </pc:grpChg>
        <pc:grpChg chg="add mod">
          <ac:chgData name="Aborn, Edward (US)" userId="01e49d3c-5650-4f43-9a8e-4f2457e670f9" providerId="ADAL" clId="{6FFB4F69-E8FE-40ED-A2F2-E5FB1453001F}" dt="2025-03-25T18:46:28.722" v="115" actId="1076"/>
          <ac:grpSpMkLst>
            <pc:docMk/>
            <pc:sldMk cId="2235143331" sldId="292"/>
            <ac:grpSpMk id="38" creationId="{B933D1B2-DE77-FFB6-2145-4554B615A3E4}"/>
          </ac:grpSpMkLst>
        </pc:grpChg>
        <pc:picChg chg="del">
          <ac:chgData name="Aborn, Edward (US)" userId="01e49d3c-5650-4f43-9a8e-4f2457e670f9" providerId="ADAL" clId="{6FFB4F69-E8FE-40ED-A2F2-E5FB1453001F}" dt="2025-03-25T18:46:20.704" v="113" actId="478"/>
          <ac:picMkLst>
            <pc:docMk/>
            <pc:sldMk cId="2235143331" sldId="292"/>
            <ac:picMk id="10" creationId="{9A66945A-2E32-59F0-1358-2313B99D2471}"/>
          </ac:picMkLst>
        </pc:picChg>
        <pc:picChg chg="del">
          <ac:chgData name="Aborn, Edward (US)" userId="01e49d3c-5650-4f43-9a8e-4f2457e670f9" providerId="ADAL" clId="{6FFB4F69-E8FE-40ED-A2F2-E5FB1453001F}" dt="2025-03-25T18:46:20.704" v="113" actId="478"/>
          <ac:picMkLst>
            <pc:docMk/>
            <pc:sldMk cId="2235143331" sldId="292"/>
            <ac:picMk id="12" creationId="{74AADF5D-D384-BF54-80F8-CCB56C624B3D}"/>
          </ac:picMkLst>
        </pc:picChg>
        <pc:picChg chg="mod">
          <ac:chgData name="Aborn, Edward (US)" userId="01e49d3c-5650-4f43-9a8e-4f2457e670f9" providerId="ADAL" clId="{6FFB4F69-E8FE-40ED-A2F2-E5FB1453001F}" dt="2025-03-25T18:46:21.222" v="114"/>
          <ac:picMkLst>
            <pc:docMk/>
            <pc:sldMk cId="2235143331" sldId="292"/>
            <ac:picMk id="27" creationId="{615E6896-A6C2-78E8-E42C-34C03A7F253C}"/>
          </ac:picMkLst>
        </pc:picChg>
        <pc:picChg chg="mod">
          <ac:chgData name="Aborn, Edward (US)" userId="01e49d3c-5650-4f43-9a8e-4f2457e670f9" providerId="ADAL" clId="{6FFB4F69-E8FE-40ED-A2F2-E5FB1453001F}" dt="2025-03-25T18:46:21.222" v="114"/>
          <ac:picMkLst>
            <pc:docMk/>
            <pc:sldMk cId="2235143331" sldId="292"/>
            <ac:picMk id="40" creationId="{6619F96F-7724-0C95-0F33-306BB79B09DD}"/>
          </ac:picMkLst>
        </pc:picChg>
        <pc:picChg chg="add mod">
          <ac:chgData name="Aborn, Edward (US)" userId="01e49d3c-5650-4f43-9a8e-4f2457e670f9" providerId="ADAL" clId="{6FFB4F69-E8FE-40ED-A2F2-E5FB1453001F}" dt="2025-03-25T18:46:41.464" v="116" actId="1076"/>
          <ac:picMkLst>
            <pc:docMk/>
            <pc:sldMk cId="2235143331" sldId="292"/>
            <ac:picMk id="42" creationId="{B49E69A6-34AA-CAF3-BA8D-919D8C9847BC}"/>
          </ac:picMkLst>
        </pc:picChg>
        <pc:picChg chg="add mod">
          <ac:chgData name="Aborn, Edward (US)" userId="01e49d3c-5650-4f43-9a8e-4f2457e670f9" providerId="ADAL" clId="{6FFB4F69-E8FE-40ED-A2F2-E5FB1453001F}" dt="2025-03-25T18:46:41.464" v="116" actId="1076"/>
          <ac:picMkLst>
            <pc:docMk/>
            <pc:sldMk cId="2235143331" sldId="292"/>
            <ac:picMk id="44" creationId="{DC685EF2-FE7B-23C2-2E65-EB32D9D50CC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1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A2477-D680-5AAA-3BFB-4CDE53ACEA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6350763"/>
            <a:ext cx="2314098" cy="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015082"/>
            <a:ext cx="5341851" cy="1951704"/>
          </a:xfrm>
        </p:spPr>
        <p:txBody>
          <a:bodyPr/>
          <a:lstStyle/>
          <a:p>
            <a:pPr algn="l"/>
            <a:r>
              <a:rPr lang="en-US" sz="2800" b="1" dirty="0"/>
              <a:t>Case 2: What’s Your Logic?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Cammie’s irritation with AI protocols leads her to overshare with a friend outside of work. 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2061928" y="3891215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06C6E3-5917-4815-A032-9748211D532D}"/>
              </a:ext>
            </a:extLst>
          </p:cNvPr>
          <p:cNvGrpSpPr/>
          <p:nvPr/>
        </p:nvGrpSpPr>
        <p:grpSpPr>
          <a:xfrm>
            <a:off x="767775" y="4432614"/>
            <a:ext cx="1205803" cy="1456805"/>
            <a:chOff x="1091652" y="3918434"/>
            <a:chExt cx="1205803" cy="14568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9D578F-CD8F-4421-B8DA-C6F59D39BCCD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Cammie</a:t>
              </a:r>
            </a:p>
            <a:p>
              <a:pPr algn="ctr"/>
              <a:r>
                <a:rPr lang="en-US" sz="1050" dirty="0"/>
                <a:t>AI Developer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5A2964-C0BE-4281-9519-ACBFF575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454032-6F2C-48C2-9C6C-F709E38E8556}"/>
              </a:ext>
            </a:extLst>
          </p:cNvPr>
          <p:cNvGrpSpPr/>
          <p:nvPr/>
        </p:nvGrpSpPr>
        <p:grpSpPr>
          <a:xfrm>
            <a:off x="2044878" y="4432614"/>
            <a:ext cx="1054136" cy="1444198"/>
            <a:chOff x="2469235" y="3918434"/>
            <a:chExt cx="1054136" cy="14441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2BF09C-37C1-4FC0-8054-554B4827DBD4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/>
                <a:t>Software Lead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565EF3C-53C8-4B18-92C9-E74DED83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6FE8CCC-B337-4A8D-8E51-111BA7E5F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65" y="1534272"/>
            <a:ext cx="5352576" cy="4254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071E3F-7D83-45E8-B2D6-029BF423AFF2}"/>
              </a:ext>
            </a:extLst>
          </p:cNvPr>
          <p:cNvSpPr txBox="1"/>
          <p:nvPr/>
        </p:nvSpPr>
        <p:spPr>
          <a:xfrm>
            <a:off x="3148023" y="5461314"/>
            <a:ext cx="1343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Joseph</a:t>
            </a:r>
          </a:p>
          <a:p>
            <a:pPr algn="ctr"/>
            <a:r>
              <a:rPr lang="en-US" sz="1050" dirty="0"/>
              <a:t>Software Manager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A26F5-885A-4A03-BFA9-C1C565336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419" y="4420007"/>
            <a:ext cx="1028700" cy="10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C955E8-7086-4A46-8D92-F5F2167A0042}"/>
              </a:ext>
            </a:extLst>
          </p:cNvPr>
          <p:cNvSpPr txBox="1"/>
          <p:nvPr/>
        </p:nvSpPr>
        <p:spPr>
          <a:xfrm>
            <a:off x="4453075" y="5461314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Russell</a:t>
            </a:r>
          </a:p>
          <a:p>
            <a:pPr algn="ctr"/>
            <a:r>
              <a:rPr lang="en-US" sz="1050" dirty="0" err="1"/>
              <a:t>Nuralex</a:t>
            </a:r>
            <a:r>
              <a:rPr lang="en-US" sz="1050" dirty="0"/>
              <a:t> AI Developer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3FF137-5CF3-45F1-8016-9F7388CF8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8751" y="4432614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2: What’s Your Logic? </a:t>
            </a:r>
            <a:r>
              <a:rPr lang="en-US" sz="1400" dirty="0"/>
              <a:t>(Case Video)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3474AC-81EB-43CF-B7D7-B4B509B97B2D}"/>
              </a:ext>
            </a:extLst>
          </p:cNvPr>
          <p:cNvSpPr txBox="1"/>
          <p:nvPr/>
        </p:nvSpPr>
        <p:spPr>
          <a:xfrm>
            <a:off x="9391385" y="96281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EAE9A2-4932-F59A-9A00-C5955C518C3F}"/>
              </a:ext>
            </a:extLst>
          </p:cNvPr>
          <p:cNvGrpSpPr/>
          <p:nvPr/>
        </p:nvGrpSpPr>
        <p:grpSpPr>
          <a:xfrm>
            <a:off x="9349591" y="1491987"/>
            <a:ext cx="1205803" cy="1456805"/>
            <a:chOff x="1091652" y="3918434"/>
            <a:chExt cx="1205803" cy="145680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861884-7E62-2AFE-0E2E-F1178E80BF76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Cammie</a:t>
              </a:r>
            </a:p>
            <a:p>
              <a:pPr algn="ctr"/>
              <a:r>
                <a:rPr lang="en-US" sz="1050" dirty="0"/>
                <a:t>AI Developer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5E6896-A6C2-78E8-E42C-34C03A7F2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33D1B2-DE77-FFB6-2145-4554B615A3E4}"/>
              </a:ext>
            </a:extLst>
          </p:cNvPr>
          <p:cNvGrpSpPr/>
          <p:nvPr/>
        </p:nvGrpSpPr>
        <p:grpSpPr>
          <a:xfrm>
            <a:off x="10626694" y="1491987"/>
            <a:ext cx="1054136" cy="1444198"/>
            <a:chOff x="2469235" y="3918434"/>
            <a:chExt cx="1054136" cy="144419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415FBE9-7E72-3156-807C-DB4B6EA0EA71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/>
                <a:t>Software Lead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619F96F-7724-0C95-0F33-306BB79B0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F9F53C2-4801-9D51-D572-7B5DD4F055DA}"/>
              </a:ext>
            </a:extLst>
          </p:cNvPr>
          <p:cNvSpPr txBox="1"/>
          <p:nvPr/>
        </p:nvSpPr>
        <p:spPr>
          <a:xfrm>
            <a:off x="9271402" y="4126468"/>
            <a:ext cx="1343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Joseph</a:t>
            </a:r>
          </a:p>
          <a:p>
            <a:pPr algn="ctr"/>
            <a:r>
              <a:rPr lang="en-US" sz="1050" dirty="0"/>
              <a:t>Software Manager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49E69A6-34AA-CAF3-BA8D-919D8C984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3798" y="3085161"/>
            <a:ext cx="1028700" cy="10287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B9D8710-BC99-F9D5-618C-96E8D00BC6AA}"/>
              </a:ext>
            </a:extLst>
          </p:cNvPr>
          <p:cNvSpPr txBox="1"/>
          <p:nvPr/>
        </p:nvSpPr>
        <p:spPr>
          <a:xfrm>
            <a:off x="10576454" y="4126468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Russell</a:t>
            </a:r>
          </a:p>
          <a:p>
            <a:pPr algn="ctr"/>
            <a:r>
              <a:rPr lang="en-US" sz="1050" dirty="0" err="1"/>
              <a:t>Nuralex</a:t>
            </a:r>
            <a:r>
              <a:rPr lang="en-US" sz="1050" dirty="0"/>
              <a:t> AI Developer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C685EF2-FE7B-23C2-2E65-EB32D9D50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3097768"/>
            <a:ext cx="1028700" cy="1028700"/>
          </a:xfrm>
          <a:prstGeom prst="rect">
            <a:avLst/>
          </a:prstGeom>
        </p:spPr>
      </p:pic>
      <p:pic>
        <p:nvPicPr>
          <p:cNvPr id="2" name="eat25-2-a-360">
            <a:hlinkClick r:id="" action="ppaction://media"/>
            <a:extLst>
              <a:ext uri="{FF2B5EF4-FFF2-40B4-BE49-F238E27FC236}">
                <a16:creationId xmlns:a16="http://schemas.microsoft.com/office/drawing/2014/main" id="{7936A59F-C69B-8737-E729-DA890D8CF3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1170" y="962812"/>
            <a:ext cx="8515424" cy="47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/>
              <a:t>Voicing Values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27783-BC41-4063-ABE9-B3BA2313CD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8154" y="1582662"/>
            <a:ext cx="5933178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2: What’s Your Logic?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Artificial Intelligence, Protection of Sensitive Information, Leadership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28452-DD30-4C61-BE89-2F92213A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" y="4511258"/>
            <a:ext cx="939778" cy="939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632A5-75ED-4964-B32A-057D8CAD7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5" y="4511258"/>
            <a:ext cx="945616" cy="945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8323F-A6F6-42B6-BB36-BBA8F53DD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73" y="4511258"/>
            <a:ext cx="951453" cy="951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6273BD-307B-497E-B92D-EECE0C347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62" y="4511258"/>
            <a:ext cx="957290" cy="957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D01E96-CB68-4D26-884A-47C9C0C89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4" y="4511258"/>
            <a:ext cx="963127" cy="9631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BB8F0A-99AF-41FD-AA57-B03046BF4043}"/>
              </a:ext>
            </a:extLst>
          </p:cNvPr>
          <p:cNvSpPr txBox="1"/>
          <p:nvPr/>
        </p:nvSpPr>
        <p:spPr>
          <a:xfrm>
            <a:off x="367439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5116C-8A23-4DC8-BDFB-CB5CAC5DC70D}"/>
              </a:ext>
            </a:extLst>
          </p:cNvPr>
          <p:cNvSpPr txBox="1"/>
          <p:nvPr/>
        </p:nvSpPr>
        <p:spPr>
          <a:xfrm>
            <a:off x="5204335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Violations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E28744-3C22-4440-BF7B-FDD4E33657B2}"/>
              </a:ext>
            </a:extLst>
          </p:cNvPr>
          <p:cNvSpPr txBox="1"/>
          <p:nvPr/>
        </p:nvSpPr>
        <p:spPr>
          <a:xfrm>
            <a:off x="1613401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ED7D-E9FE-4FFC-BCE4-E7F7EBD3D781}"/>
              </a:ext>
            </a:extLst>
          </p:cNvPr>
          <p:cNvSpPr txBox="1"/>
          <p:nvPr/>
        </p:nvSpPr>
        <p:spPr>
          <a:xfrm>
            <a:off x="2884080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1209C-4BAB-448E-B9E1-801106C38E05}"/>
              </a:ext>
            </a:extLst>
          </p:cNvPr>
          <p:cNvSpPr txBox="1"/>
          <p:nvPr/>
        </p:nvSpPr>
        <p:spPr>
          <a:xfrm>
            <a:off x="4005693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the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55925-1CB7-4151-96F4-0B92431CE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114" y="429378"/>
            <a:ext cx="3107856" cy="198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E4D97-810F-4970-AD37-A8065D9B450B}"/>
              </a:ext>
            </a:extLst>
          </p:cNvPr>
          <p:cNvSpPr txBox="1"/>
          <p:nvPr/>
        </p:nvSpPr>
        <p:spPr>
          <a:xfrm>
            <a:off x="8045677" y="489231"/>
            <a:ext cx="2621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Cammie’s irritation with AI protocols leads her to overshare with a friend outside of work.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C90335-A565-BF9E-9A47-29C77AA70E98}"/>
              </a:ext>
            </a:extLst>
          </p:cNvPr>
          <p:cNvSpPr txBox="1"/>
          <p:nvPr/>
        </p:nvSpPr>
        <p:spPr>
          <a:xfrm>
            <a:off x="578155" y="2829432"/>
            <a:ext cx="5933178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(VOV) techniques could help resolve these issues?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9D714F-336A-5702-3945-B4FF82DD0DA7}"/>
              </a:ext>
            </a:extLst>
          </p:cNvPr>
          <p:cNvSpPr txBox="1"/>
          <p:nvPr/>
        </p:nvSpPr>
        <p:spPr>
          <a:xfrm>
            <a:off x="8187728" y="231166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69A056-5A44-C4C2-DBCE-712422C75C99}"/>
              </a:ext>
            </a:extLst>
          </p:cNvPr>
          <p:cNvGrpSpPr/>
          <p:nvPr/>
        </p:nvGrpSpPr>
        <p:grpSpPr>
          <a:xfrm>
            <a:off x="8145934" y="2840837"/>
            <a:ext cx="1205803" cy="1456805"/>
            <a:chOff x="1091652" y="3918434"/>
            <a:chExt cx="1205803" cy="145680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BBABE91-8DC1-FF44-315D-68E63C3ED552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Cammie</a:t>
              </a:r>
            </a:p>
            <a:p>
              <a:pPr algn="ctr"/>
              <a:r>
                <a:rPr lang="en-US" sz="1050" dirty="0"/>
                <a:t>AI Developer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F09AC6F-49F2-69A8-5077-828CE23C3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B8ABA0-B011-21E6-05C3-E0E748660A26}"/>
              </a:ext>
            </a:extLst>
          </p:cNvPr>
          <p:cNvGrpSpPr/>
          <p:nvPr/>
        </p:nvGrpSpPr>
        <p:grpSpPr>
          <a:xfrm>
            <a:off x="9423037" y="2840837"/>
            <a:ext cx="1054136" cy="1444198"/>
            <a:chOff x="2469235" y="3918434"/>
            <a:chExt cx="1054136" cy="14441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ED5ABA-E551-5E5D-92E1-9BC07AF5B1F1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/>
                <a:t>Software Lead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7D0D374-3533-DCE4-8544-3BD57166F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3B1755F1-C213-9F45-45D6-9EA5925BA11E}"/>
              </a:ext>
            </a:extLst>
          </p:cNvPr>
          <p:cNvSpPr txBox="1"/>
          <p:nvPr/>
        </p:nvSpPr>
        <p:spPr>
          <a:xfrm>
            <a:off x="8067745" y="5475318"/>
            <a:ext cx="1343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Joseph</a:t>
            </a:r>
          </a:p>
          <a:p>
            <a:pPr algn="ctr"/>
            <a:r>
              <a:rPr lang="en-US" sz="1050" dirty="0"/>
              <a:t>Software Manager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B524EDE-0019-DE1F-DCCF-040CDC427F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0141" y="4434011"/>
            <a:ext cx="1028700" cy="10287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BCB1A39-80D8-F9E1-3F0C-02E224B161FE}"/>
              </a:ext>
            </a:extLst>
          </p:cNvPr>
          <p:cNvSpPr txBox="1"/>
          <p:nvPr/>
        </p:nvSpPr>
        <p:spPr>
          <a:xfrm>
            <a:off x="9372797" y="5475318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Russell</a:t>
            </a:r>
          </a:p>
          <a:p>
            <a:pPr algn="ctr"/>
            <a:r>
              <a:rPr lang="en-US" sz="1050" dirty="0" err="1"/>
              <a:t>Nuralex</a:t>
            </a:r>
            <a:r>
              <a:rPr lang="en-US" sz="1050" dirty="0"/>
              <a:t> AI Developer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C917D72-E4D6-A750-890B-5791DBAF7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473" y="4446618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2: What’s Your Logic? </a:t>
            </a:r>
            <a:r>
              <a:rPr lang="en-US" sz="1400" dirty="0"/>
              <a:t>(Case Closing)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EB0E8E-E4FB-AC81-0006-B794CFE069CB}"/>
              </a:ext>
            </a:extLst>
          </p:cNvPr>
          <p:cNvSpPr txBox="1"/>
          <p:nvPr/>
        </p:nvSpPr>
        <p:spPr>
          <a:xfrm>
            <a:off x="9391385" y="96281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4881A0-7D69-178A-2F17-588CE2299C21}"/>
              </a:ext>
            </a:extLst>
          </p:cNvPr>
          <p:cNvGrpSpPr/>
          <p:nvPr/>
        </p:nvGrpSpPr>
        <p:grpSpPr>
          <a:xfrm>
            <a:off x="9349591" y="1491987"/>
            <a:ext cx="1205803" cy="1456805"/>
            <a:chOff x="1091652" y="3918434"/>
            <a:chExt cx="1205803" cy="145680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750784-0FE6-842A-0F25-E88FDCA8D371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Cammie</a:t>
              </a:r>
            </a:p>
            <a:p>
              <a:pPr algn="ctr"/>
              <a:r>
                <a:rPr lang="en-US" sz="1050" dirty="0"/>
                <a:t>AI Developer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52B659C-BD55-BF7A-B12B-4B5B198A2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B73380-9F08-2732-97B5-0973C923823C}"/>
              </a:ext>
            </a:extLst>
          </p:cNvPr>
          <p:cNvGrpSpPr/>
          <p:nvPr/>
        </p:nvGrpSpPr>
        <p:grpSpPr>
          <a:xfrm>
            <a:off x="10626694" y="1491987"/>
            <a:ext cx="1054136" cy="1444198"/>
            <a:chOff x="2469235" y="3918434"/>
            <a:chExt cx="1054136" cy="144419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C0E8F9-B45F-9FE0-73AB-9A3154A3244E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/>
                <a:t>Software Lead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5ADA462-EF13-3BD8-B568-B805E707E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65B556-5E2C-9084-DE32-25E738645183}"/>
              </a:ext>
            </a:extLst>
          </p:cNvPr>
          <p:cNvSpPr txBox="1"/>
          <p:nvPr/>
        </p:nvSpPr>
        <p:spPr>
          <a:xfrm>
            <a:off x="9271402" y="4126468"/>
            <a:ext cx="1343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Joseph</a:t>
            </a:r>
          </a:p>
          <a:p>
            <a:pPr algn="ctr"/>
            <a:r>
              <a:rPr lang="en-US" sz="1050" dirty="0"/>
              <a:t>Software Manager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6BFCC8B-EBEB-68B4-2B40-475A9A4D9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3798" y="3085161"/>
            <a:ext cx="1028700" cy="10287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0AB6D76-6EB6-A99B-459C-47B9B3FFCEEF}"/>
              </a:ext>
            </a:extLst>
          </p:cNvPr>
          <p:cNvSpPr txBox="1"/>
          <p:nvPr/>
        </p:nvSpPr>
        <p:spPr>
          <a:xfrm>
            <a:off x="10576454" y="4126468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Russell</a:t>
            </a:r>
          </a:p>
          <a:p>
            <a:pPr algn="ctr"/>
            <a:r>
              <a:rPr lang="en-US" sz="1050" dirty="0" err="1"/>
              <a:t>Nuralex</a:t>
            </a:r>
            <a:r>
              <a:rPr lang="en-US" sz="1050" dirty="0"/>
              <a:t> AI Developer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DB242E4-C807-36EF-9A2E-04891754B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3097768"/>
            <a:ext cx="1028700" cy="1028700"/>
          </a:xfrm>
          <a:prstGeom prst="rect">
            <a:avLst/>
          </a:prstGeom>
        </p:spPr>
      </p:pic>
      <p:pic>
        <p:nvPicPr>
          <p:cNvPr id="3" name="eat25-2-b-360">
            <a:hlinkClick r:id="" action="ppaction://media"/>
            <a:extLst>
              <a:ext uri="{FF2B5EF4-FFF2-40B4-BE49-F238E27FC236}">
                <a16:creationId xmlns:a16="http://schemas.microsoft.com/office/drawing/2014/main" id="{0F513F82-0621-24C1-F554-A7772790C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170" y="972372"/>
            <a:ext cx="8515424" cy="47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FACD79-0D62-4A4D-B840-9425227F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61C9E-7577-46F3-A17F-8D910E82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A08C35-C361-4863-B120-8D4F733D3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5A359C-B748-40E2-9E85-8AB8BD677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5B4D2E-A28F-4714-93AB-0BD7C8BE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593F20-59D1-4E11-84E4-0A5901591CDC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E5CBB9-9E75-4E2A-B410-9CDB464DB079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E450F-8D5E-4403-AD70-AFEA840CC389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E96CCE-989A-417D-8842-5B3714CC825E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3BA90A-2161-4E3E-B440-5AC74153B91E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57C42D8-17A9-0909-28B4-400DA8FFEA2C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11823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In this situation, what would you say or do?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sz="2400" dirty="0"/>
              <a:t>Compliance with Artificial Intelligence policies is essential to protect our company’s sensitive information.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99EA3-8940-5B36-22D2-BC0204B8B0C6}"/>
              </a:ext>
            </a:extLst>
          </p:cNvPr>
          <p:cNvSpPr txBox="1"/>
          <p:nvPr/>
        </p:nvSpPr>
        <p:spPr>
          <a:xfrm>
            <a:off x="9391385" y="96281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112656-945E-B1A0-1D7C-BCB6FC6D59CF}"/>
              </a:ext>
            </a:extLst>
          </p:cNvPr>
          <p:cNvGrpSpPr/>
          <p:nvPr/>
        </p:nvGrpSpPr>
        <p:grpSpPr>
          <a:xfrm>
            <a:off x="9349591" y="1491987"/>
            <a:ext cx="1205803" cy="1456805"/>
            <a:chOff x="1091652" y="3918434"/>
            <a:chExt cx="1205803" cy="145680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B349FC-67EF-B4F0-8C58-03D87B7A17A3}"/>
                </a:ext>
              </a:extLst>
            </p:cNvPr>
            <p:cNvSpPr txBox="1"/>
            <p:nvPr/>
          </p:nvSpPr>
          <p:spPr>
            <a:xfrm>
              <a:off x="1091652" y="4959741"/>
              <a:ext cx="12058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Cammie</a:t>
              </a:r>
            </a:p>
            <a:p>
              <a:pPr algn="ctr"/>
              <a:r>
                <a:rPr lang="en-US" sz="1050" dirty="0"/>
                <a:t>AI Developer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52F63B9-D86C-3A30-7990-CE03E6299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712" y="3918434"/>
              <a:ext cx="1028700" cy="10287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F77A73-530B-DC72-8FEA-0F03BCB87F67}"/>
              </a:ext>
            </a:extLst>
          </p:cNvPr>
          <p:cNvGrpSpPr/>
          <p:nvPr/>
        </p:nvGrpSpPr>
        <p:grpSpPr>
          <a:xfrm>
            <a:off x="10626694" y="1491987"/>
            <a:ext cx="1054136" cy="1444198"/>
            <a:chOff x="2469235" y="3918434"/>
            <a:chExt cx="1054136" cy="14441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6F791E2-A435-524F-1FEA-D1ABA797AD97}"/>
                </a:ext>
              </a:extLst>
            </p:cNvPr>
            <p:cNvSpPr txBox="1"/>
            <p:nvPr/>
          </p:nvSpPr>
          <p:spPr>
            <a:xfrm>
              <a:off x="2469235" y="4947134"/>
              <a:ext cx="10525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Jenny</a:t>
              </a:r>
            </a:p>
            <a:p>
              <a:pPr algn="ctr"/>
              <a:r>
                <a:rPr lang="en-US" sz="1050" dirty="0"/>
                <a:t>Software Lead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930180C-8330-B656-BD84-2B001F31C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671" y="3918434"/>
              <a:ext cx="1028700" cy="102870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E10D6DE-ECB2-F5F4-EB5A-9EC50004FBAA}"/>
              </a:ext>
            </a:extLst>
          </p:cNvPr>
          <p:cNvSpPr txBox="1"/>
          <p:nvPr/>
        </p:nvSpPr>
        <p:spPr>
          <a:xfrm>
            <a:off x="9271402" y="4126468"/>
            <a:ext cx="1343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Joseph</a:t>
            </a:r>
          </a:p>
          <a:p>
            <a:pPr algn="ctr"/>
            <a:r>
              <a:rPr lang="en-US" sz="1050" dirty="0"/>
              <a:t>Software Manager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200D566-A276-0537-8E06-3A8C12A9C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3798" y="3085161"/>
            <a:ext cx="1028700" cy="10287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A95A24E-43A3-56E8-A9D6-CD8876EC259D}"/>
              </a:ext>
            </a:extLst>
          </p:cNvPr>
          <p:cNvSpPr txBox="1"/>
          <p:nvPr/>
        </p:nvSpPr>
        <p:spPr>
          <a:xfrm>
            <a:off x="10576454" y="4126468"/>
            <a:ext cx="120580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Russell</a:t>
            </a:r>
          </a:p>
          <a:p>
            <a:pPr algn="ctr"/>
            <a:r>
              <a:rPr lang="en-US" sz="1050" dirty="0" err="1"/>
              <a:t>Nuralex</a:t>
            </a:r>
            <a:r>
              <a:rPr lang="en-US" sz="1050" dirty="0"/>
              <a:t> AI Developer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C83E29D-365B-2C16-5BAC-E28D6E55F9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3097768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 template</TermName>
          <TermId xmlns="http://schemas.microsoft.com/office/infopath/2007/PartnerControls">02f3672f-fad0-4d2d-bec7-ef34074313ba</TermId>
        </TermInfo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00000000-0000-0000-0000-000000000000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00000000-0000-0000-0000-000000000000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</TotalTime>
  <Words>247</Words>
  <Application>Microsoft Office PowerPoint</Application>
  <PresentationFormat>Widescreen</PresentationFormat>
  <Paragraphs>77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2: What’s Your Logic?  Cammie’s irritation with AI protocols leads her to overshare with a friend outside of work.  </vt:lpstr>
      <vt:lpstr>Case 2: What’s Your Logic? (Case Video)</vt:lpstr>
      <vt:lpstr>Voicing Values Discussion</vt:lpstr>
      <vt:lpstr>Case 2: What’s Your Logic? (Case Closing)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102</cp:revision>
  <dcterms:created xsi:type="dcterms:W3CDTF">2018-09-19T12:19:03Z</dcterms:created>
  <dcterms:modified xsi:type="dcterms:W3CDTF">2025-04-21T21:44:46Z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MSIP_Label_502bc7c3-f152-4da1-98bd-f7a1bebdf752_Enabled">
    <vt:lpwstr>true</vt:lpwstr>
  </property>
  <property fmtid="{D5CDD505-2E9C-101B-9397-08002B2CF9AE}" pid="18" name="MSIP_Label_502bc7c3-f152-4da1-98bd-f7a1bebdf752_SetDate">
    <vt:lpwstr>2024-04-10T14:07:14Z</vt:lpwstr>
  </property>
  <property fmtid="{D5CDD505-2E9C-101B-9397-08002B2CF9AE}" pid="19" name="MSIP_Label_502bc7c3-f152-4da1-98bd-f7a1bebdf752_Method">
    <vt:lpwstr>Privileged</vt:lpwstr>
  </property>
  <property fmtid="{D5CDD505-2E9C-101B-9397-08002B2CF9AE}" pid="20" name="MSIP_Label_502bc7c3-f152-4da1-98bd-f7a1bebdf752_Name">
    <vt:lpwstr>Unrestricted</vt:lpwstr>
  </property>
  <property fmtid="{D5CDD505-2E9C-101B-9397-08002B2CF9AE}" pid="21" name="MSIP_Label_502bc7c3-f152-4da1-98bd-f7a1bebdf752_SiteId">
    <vt:lpwstr>b18f006c-b0fc-467d-b23a-a35b5695b5dc</vt:lpwstr>
  </property>
  <property fmtid="{D5CDD505-2E9C-101B-9397-08002B2CF9AE}" pid="22" name="MSIP_Label_502bc7c3-f152-4da1-98bd-f7a1bebdf752_ActionId">
    <vt:lpwstr>f5579cdb-7ec0-450a-8d10-83d304f1a597</vt:lpwstr>
  </property>
  <property fmtid="{D5CDD505-2E9C-101B-9397-08002B2CF9AE}" pid="23" name="MSIP_Label_502bc7c3-f152-4da1-98bd-f7a1bebdf752_ContentBits">
    <vt:lpwstr>0</vt:lpwstr>
  </property>
</Properties>
</file>