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4" r:id="rId5"/>
    <p:sldId id="292" r:id="rId6"/>
    <p:sldId id="289" r:id="rId7"/>
    <p:sldId id="286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CB4543-16A1-4E6D-99BC-67646A91BD48}" v="4" dt="2025-04-21T21:46:08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2" d="100"/>
          <a:sy n="92" d="100"/>
        </p:scale>
        <p:origin x="43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orn, Edward (US)" userId="01e49d3c-5650-4f43-9a8e-4f2457e670f9" providerId="ADAL" clId="{54CB4543-16A1-4E6D-99BC-67646A91BD48}"/>
    <pc:docChg chg="custSel modSld">
      <pc:chgData name="Aborn, Edward (US)" userId="01e49d3c-5650-4f43-9a8e-4f2457e670f9" providerId="ADAL" clId="{54CB4543-16A1-4E6D-99BC-67646A91BD48}" dt="2025-04-21T21:46:20.010" v="10" actId="20577"/>
      <pc:docMkLst>
        <pc:docMk/>
      </pc:docMkLst>
      <pc:sldChg chg="addSp delSp modSp mod delAnim modAnim">
        <pc:chgData name="Aborn, Edward (US)" userId="01e49d3c-5650-4f43-9a8e-4f2457e670f9" providerId="ADAL" clId="{54CB4543-16A1-4E6D-99BC-67646A91BD48}" dt="2025-04-21T21:46:14.894" v="7" actId="14100"/>
        <pc:sldMkLst>
          <pc:docMk/>
          <pc:sldMk cId="921352712" sldId="286"/>
        </pc:sldMkLst>
        <pc:picChg chg="del">
          <ac:chgData name="Aborn, Edward (US)" userId="01e49d3c-5650-4f43-9a8e-4f2457e670f9" providerId="ADAL" clId="{54CB4543-16A1-4E6D-99BC-67646A91BD48}" dt="2025-04-21T21:45:57.948" v="4" actId="478"/>
          <ac:picMkLst>
            <pc:docMk/>
            <pc:sldMk cId="921352712" sldId="286"/>
            <ac:picMk id="2" creationId="{A6629C6E-639E-E781-C4CF-212562620B19}"/>
          </ac:picMkLst>
        </pc:picChg>
        <pc:picChg chg="add mod">
          <ac:chgData name="Aborn, Edward (US)" userId="01e49d3c-5650-4f43-9a8e-4f2457e670f9" providerId="ADAL" clId="{54CB4543-16A1-4E6D-99BC-67646A91BD48}" dt="2025-04-21T21:46:14.894" v="7" actId="14100"/>
          <ac:picMkLst>
            <pc:docMk/>
            <pc:sldMk cId="921352712" sldId="286"/>
            <ac:picMk id="3" creationId="{BE937D5B-9D7D-9AAE-9E97-76B7F04DEB17}"/>
          </ac:picMkLst>
        </pc:picChg>
      </pc:sldChg>
      <pc:sldChg chg="modSp mod">
        <pc:chgData name="Aborn, Edward (US)" userId="01e49d3c-5650-4f43-9a8e-4f2457e670f9" providerId="ADAL" clId="{54CB4543-16A1-4E6D-99BC-67646A91BD48}" dt="2025-04-21T21:46:20.010" v="10" actId="20577"/>
        <pc:sldMkLst>
          <pc:docMk/>
          <pc:sldMk cId="3224631266" sldId="291"/>
        </pc:sldMkLst>
        <pc:spChg chg="mod">
          <ac:chgData name="Aborn, Edward (US)" userId="01e49d3c-5650-4f43-9a8e-4f2457e670f9" providerId="ADAL" clId="{54CB4543-16A1-4E6D-99BC-67646A91BD48}" dt="2025-04-21T21:46:20.010" v="10" actId="20577"/>
          <ac:spMkLst>
            <pc:docMk/>
            <pc:sldMk cId="3224631266" sldId="291"/>
            <ac:spMk id="19" creationId="{757C42D8-17A9-0909-28B4-400DA8FFEA2C}"/>
          </ac:spMkLst>
        </pc:spChg>
      </pc:sldChg>
      <pc:sldChg chg="addSp delSp modSp mod delAnim modAnim">
        <pc:chgData name="Aborn, Edward (US)" userId="01e49d3c-5650-4f43-9a8e-4f2457e670f9" providerId="ADAL" clId="{54CB4543-16A1-4E6D-99BC-67646A91BD48}" dt="2025-04-21T21:45:44.385" v="3" actId="14100"/>
        <pc:sldMkLst>
          <pc:docMk/>
          <pc:sldMk cId="2235143331" sldId="292"/>
        </pc:sldMkLst>
        <pc:picChg chg="add mod">
          <ac:chgData name="Aborn, Edward (US)" userId="01e49d3c-5650-4f43-9a8e-4f2457e670f9" providerId="ADAL" clId="{54CB4543-16A1-4E6D-99BC-67646A91BD48}" dt="2025-04-21T21:45:44.385" v="3" actId="14100"/>
          <ac:picMkLst>
            <pc:docMk/>
            <pc:sldMk cId="2235143331" sldId="292"/>
            <ac:picMk id="2" creationId="{A15CEAED-2FFA-DFF8-1585-D16FE7638368}"/>
          </ac:picMkLst>
        </pc:picChg>
        <pc:picChg chg="del">
          <ac:chgData name="Aborn, Edward (US)" userId="01e49d3c-5650-4f43-9a8e-4f2457e670f9" providerId="ADAL" clId="{54CB4543-16A1-4E6D-99BC-67646A91BD48}" dt="2025-04-21T21:45:27.565" v="0" actId="478"/>
          <ac:picMkLst>
            <pc:docMk/>
            <pc:sldMk cId="2235143331" sldId="292"/>
            <ac:picMk id="3" creationId="{0E32BD06-FFE8-875E-BC75-CE596A3C0902}"/>
          </ac:picMkLst>
        </pc:picChg>
      </pc:sldChg>
    </pc:docChg>
  </pc:docChgLst>
  <pc:docChgLst>
    <pc:chgData name="Aborn, Edward (US)" userId="01e49d3c-5650-4f43-9a8e-4f2457e670f9" providerId="ADAL" clId="{C5C669BE-FAD6-42FB-80E2-8D2B69EC7A6F}"/>
    <pc:docChg chg="undo custSel modSld">
      <pc:chgData name="Aborn, Edward (US)" userId="01e49d3c-5650-4f43-9a8e-4f2457e670f9" providerId="ADAL" clId="{C5C669BE-FAD6-42FB-80E2-8D2B69EC7A6F}" dt="2025-03-27T12:46:11.030" v="277"/>
      <pc:docMkLst>
        <pc:docMk/>
      </pc:docMkLst>
      <pc:sldChg chg="delSp modSp mod">
        <pc:chgData name="Aborn, Edward (US)" userId="01e49d3c-5650-4f43-9a8e-4f2457e670f9" providerId="ADAL" clId="{C5C669BE-FAD6-42FB-80E2-8D2B69EC7A6F}" dt="2025-03-25T22:38:39.500" v="172" actId="14826"/>
        <pc:sldMkLst>
          <pc:docMk/>
          <pc:sldMk cId="457066591" sldId="284"/>
        </pc:sldMkLst>
        <pc:spChg chg="del">
          <ac:chgData name="Aborn, Edward (US)" userId="01e49d3c-5650-4f43-9a8e-4f2457e670f9" providerId="ADAL" clId="{C5C669BE-FAD6-42FB-80E2-8D2B69EC7A6F}" dt="2025-03-25T22:36:06.012" v="48" actId="478"/>
          <ac:spMkLst>
            <pc:docMk/>
            <pc:sldMk cId="457066591" sldId="284"/>
            <ac:spMk id="3" creationId="{BE9E4C4D-2CC3-DF10-AA53-C1E75282472C}"/>
          </ac:spMkLst>
        </pc:spChg>
        <pc:spChg chg="mod">
          <ac:chgData name="Aborn, Edward (US)" userId="01e49d3c-5650-4f43-9a8e-4f2457e670f9" providerId="ADAL" clId="{C5C669BE-FAD6-42FB-80E2-8D2B69EC7A6F}" dt="2025-03-25T20:43:09.131" v="18" actId="14100"/>
          <ac:spMkLst>
            <pc:docMk/>
            <pc:sldMk cId="457066591" sldId="284"/>
            <ac:spMk id="6" creationId="{A3DC1230-27DF-4E49-885B-DE964378216A}"/>
          </ac:spMkLst>
        </pc:spChg>
        <pc:spChg chg="mod">
          <ac:chgData name="Aborn, Edward (US)" userId="01e49d3c-5650-4f43-9a8e-4f2457e670f9" providerId="ADAL" clId="{C5C669BE-FAD6-42FB-80E2-8D2B69EC7A6F}" dt="2025-03-25T22:37:25.845" v="152" actId="1037"/>
          <ac:spMkLst>
            <pc:docMk/>
            <pc:sldMk cId="457066591" sldId="284"/>
            <ac:spMk id="14" creationId="{96071E3F-7D83-45E8-B2D6-029BF423AFF2}"/>
          </ac:spMkLst>
        </pc:spChg>
        <pc:spChg chg="mod">
          <ac:chgData name="Aborn, Edward (US)" userId="01e49d3c-5650-4f43-9a8e-4f2457e670f9" providerId="ADAL" clId="{C5C669BE-FAD6-42FB-80E2-8D2B69EC7A6F}" dt="2025-03-25T22:36:16.179" v="65" actId="20577"/>
          <ac:spMkLst>
            <pc:docMk/>
            <pc:sldMk cId="457066591" sldId="284"/>
            <ac:spMk id="16" creationId="{819D578F-CD8F-4421-B8DA-C6F59D39BCCD}"/>
          </ac:spMkLst>
        </pc:spChg>
        <pc:spChg chg="mod">
          <ac:chgData name="Aborn, Edward (US)" userId="01e49d3c-5650-4f43-9a8e-4f2457e670f9" providerId="ADAL" clId="{C5C669BE-FAD6-42FB-80E2-8D2B69EC7A6F}" dt="2025-03-25T22:36:47.808" v="119" actId="1076"/>
          <ac:spMkLst>
            <pc:docMk/>
            <pc:sldMk cId="457066591" sldId="284"/>
            <ac:spMk id="18" creationId="{DCC955E8-7086-4A46-8D92-F5F2167A0042}"/>
          </ac:spMkLst>
        </pc:spChg>
        <pc:spChg chg="mod">
          <ac:chgData name="Aborn, Edward (US)" userId="01e49d3c-5650-4f43-9a8e-4f2457e670f9" providerId="ADAL" clId="{C5C669BE-FAD6-42FB-80E2-8D2B69EC7A6F}" dt="2025-03-25T22:37:03.516" v="124" actId="1037"/>
          <ac:spMkLst>
            <pc:docMk/>
            <pc:sldMk cId="457066591" sldId="284"/>
            <ac:spMk id="19" creationId="{F82BF09C-37C1-4FC0-8054-554B4827DBD4}"/>
          </ac:spMkLst>
        </pc:spChg>
        <pc:picChg chg="mod">
          <ac:chgData name="Aborn, Edward (US)" userId="01e49d3c-5650-4f43-9a8e-4f2457e670f9" providerId="ADAL" clId="{C5C669BE-FAD6-42FB-80E2-8D2B69EC7A6F}" dt="2025-03-25T22:38:12.697" v="169" actId="14826"/>
          <ac:picMkLst>
            <pc:docMk/>
            <pc:sldMk cId="457066591" sldId="284"/>
            <ac:picMk id="9" creationId="{1D5A2964-C0BE-4281-9519-ACBFF575E072}"/>
          </ac:picMkLst>
        </pc:picChg>
        <pc:picChg chg="mod">
          <ac:chgData name="Aborn, Edward (US)" userId="01e49d3c-5650-4f43-9a8e-4f2457e670f9" providerId="ADAL" clId="{C5C669BE-FAD6-42FB-80E2-8D2B69EC7A6F}" dt="2025-03-25T22:38:32.044" v="171" actId="14826"/>
          <ac:picMkLst>
            <pc:docMk/>
            <pc:sldMk cId="457066591" sldId="284"/>
            <ac:picMk id="15" creationId="{B86A26F5-885A-4A03-BFA9-C1C565336C67}"/>
          </ac:picMkLst>
        </pc:picChg>
        <pc:picChg chg="mod">
          <ac:chgData name="Aborn, Edward (US)" userId="01e49d3c-5650-4f43-9a8e-4f2457e670f9" providerId="ADAL" clId="{C5C669BE-FAD6-42FB-80E2-8D2B69EC7A6F}" dt="2025-03-25T22:38:39.500" v="172" actId="14826"/>
          <ac:picMkLst>
            <pc:docMk/>
            <pc:sldMk cId="457066591" sldId="284"/>
            <ac:picMk id="20" creationId="{843FF137-5CF3-45F1-8016-9F7388CF8864}"/>
          </ac:picMkLst>
        </pc:picChg>
        <pc:picChg chg="del">
          <ac:chgData name="Aborn, Edward (US)" userId="01e49d3c-5650-4f43-9a8e-4f2457e670f9" providerId="ADAL" clId="{C5C669BE-FAD6-42FB-80E2-8D2B69EC7A6F}" dt="2025-03-25T22:36:06.012" v="48" actId="478"/>
          <ac:picMkLst>
            <pc:docMk/>
            <pc:sldMk cId="457066591" sldId="284"/>
            <ac:picMk id="26" creationId="{DD0412BD-1B80-324A-F947-B277BE61FBFC}"/>
          </ac:picMkLst>
        </pc:picChg>
        <pc:picChg chg="mod">
          <ac:chgData name="Aborn, Edward (US)" userId="01e49d3c-5650-4f43-9a8e-4f2457e670f9" providerId="ADAL" clId="{C5C669BE-FAD6-42FB-80E2-8D2B69EC7A6F}" dt="2025-03-25T22:38:23.752" v="170" actId="14826"/>
          <ac:picMkLst>
            <pc:docMk/>
            <pc:sldMk cId="457066591" sldId="284"/>
            <ac:picMk id="30" creationId="{8565EF3C-53C8-4B18-92C9-E74DED833324}"/>
          </ac:picMkLst>
        </pc:picChg>
      </pc:sldChg>
      <pc:sldChg chg="addSp delSp modSp mod">
        <pc:chgData name="Aborn, Edward (US)" userId="01e49d3c-5650-4f43-9a8e-4f2457e670f9" providerId="ADAL" clId="{C5C669BE-FAD6-42FB-80E2-8D2B69EC7A6F}" dt="2025-03-25T22:43:09.355" v="269" actId="20577"/>
        <pc:sldMkLst>
          <pc:docMk/>
          <pc:sldMk cId="921352712" sldId="286"/>
        </pc:sldMkLst>
        <pc:spChg chg="mod">
          <ac:chgData name="Aborn, Edward (US)" userId="01e49d3c-5650-4f43-9a8e-4f2457e670f9" providerId="ADAL" clId="{C5C669BE-FAD6-42FB-80E2-8D2B69EC7A6F}" dt="2025-03-25T22:43:09.355" v="269" actId="20577"/>
          <ac:spMkLst>
            <pc:docMk/>
            <pc:sldMk cId="921352712" sldId="286"/>
            <ac:spMk id="17" creationId="{ABCCB163-4150-4419-AB00-18486F27D70C}"/>
          </ac:spMkLst>
        </pc:spChg>
        <pc:spChg chg="del">
          <ac:chgData name="Aborn, Edward (US)" userId="01e49d3c-5650-4f43-9a8e-4f2457e670f9" providerId="ADAL" clId="{C5C669BE-FAD6-42FB-80E2-8D2B69EC7A6F}" dt="2025-03-25T22:43:00.027" v="244" actId="478"/>
          <ac:spMkLst>
            <pc:docMk/>
            <pc:sldMk cId="921352712" sldId="286"/>
            <ac:spMk id="47" creationId="{9D8A4096-3E58-0B10-515D-BD3534E55655}"/>
          </ac:spMkLst>
        </pc:spChg>
        <pc:spChg chg="del">
          <ac:chgData name="Aborn, Edward (US)" userId="01e49d3c-5650-4f43-9a8e-4f2457e670f9" providerId="ADAL" clId="{C5C669BE-FAD6-42FB-80E2-8D2B69EC7A6F}" dt="2025-03-25T22:43:00.027" v="244" actId="478"/>
          <ac:spMkLst>
            <pc:docMk/>
            <pc:sldMk cId="921352712" sldId="286"/>
            <ac:spMk id="48" creationId="{E82A9C1B-0AC6-47A1-8C2F-16E058639EFE}"/>
          </ac:spMkLst>
        </pc:spChg>
        <pc:spChg chg="del">
          <ac:chgData name="Aborn, Edward (US)" userId="01e49d3c-5650-4f43-9a8e-4f2457e670f9" providerId="ADAL" clId="{C5C669BE-FAD6-42FB-80E2-8D2B69EC7A6F}" dt="2025-03-25T22:43:00.027" v="244" actId="478"/>
          <ac:spMkLst>
            <pc:docMk/>
            <pc:sldMk cId="921352712" sldId="286"/>
            <ac:spMk id="50" creationId="{75AF5C48-7B39-2D46-72A3-A6DECD047371}"/>
          </ac:spMkLst>
        </pc:spChg>
        <pc:spChg chg="del">
          <ac:chgData name="Aborn, Edward (US)" userId="01e49d3c-5650-4f43-9a8e-4f2457e670f9" providerId="ADAL" clId="{C5C669BE-FAD6-42FB-80E2-8D2B69EC7A6F}" dt="2025-03-25T22:43:00.027" v="244" actId="478"/>
          <ac:spMkLst>
            <pc:docMk/>
            <pc:sldMk cId="921352712" sldId="286"/>
            <ac:spMk id="52" creationId="{E13C4986-8197-7C5A-4173-CBBE40B713BF}"/>
          </ac:spMkLst>
        </pc:spChg>
        <pc:spChg chg="del">
          <ac:chgData name="Aborn, Edward (US)" userId="01e49d3c-5650-4f43-9a8e-4f2457e670f9" providerId="ADAL" clId="{C5C669BE-FAD6-42FB-80E2-8D2B69EC7A6F}" dt="2025-03-25T22:43:00.027" v="244" actId="478"/>
          <ac:spMkLst>
            <pc:docMk/>
            <pc:sldMk cId="921352712" sldId="286"/>
            <ac:spMk id="54" creationId="{EF03D29D-B918-CD78-5A3A-1107F5C59491}"/>
          </ac:spMkLst>
        </pc:spChg>
        <pc:spChg chg="del">
          <ac:chgData name="Aborn, Edward (US)" userId="01e49d3c-5650-4f43-9a8e-4f2457e670f9" providerId="ADAL" clId="{C5C669BE-FAD6-42FB-80E2-8D2B69EC7A6F}" dt="2025-03-25T22:43:00.027" v="244" actId="478"/>
          <ac:spMkLst>
            <pc:docMk/>
            <pc:sldMk cId="921352712" sldId="286"/>
            <ac:spMk id="56" creationId="{D0B6C292-AE20-DAB0-ABD2-76F07A7770A3}"/>
          </ac:spMkLst>
        </pc:spChg>
        <pc:spChg chg="add mod">
          <ac:chgData name="Aborn, Edward (US)" userId="01e49d3c-5650-4f43-9a8e-4f2457e670f9" providerId="ADAL" clId="{C5C669BE-FAD6-42FB-80E2-8D2B69EC7A6F}" dt="2025-03-25T22:43:00.418" v="245"/>
          <ac:spMkLst>
            <pc:docMk/>
            <pc:sldMk cId="921352712" sldId="286"/>
            <ac:spMk id="58" creationId="{49D65C93-9DC4-05DA-D488-9B8A42AB3289}"/>
          </ac:spMkLst>
        </pc:spChg>
        <pc:spChg chg="add mod">
          <ac:chgData name="Aborn, Edward (US)" userId="01e49d3c-5650-4f43-9a8e-4f2457e670f9" providerId="ADAL" clId="{C5C669BE-FAD6-42FB-80E2-8D2B69EC7A6F}" dt="2025-03-25T22:43:00.418" v="245"/>
          <ac:spMkLst>
            <pc:docMk/>
            <pc:sldMk cId="921352712" sldId="286"/>
            <ac:spMk id="59" creationId="{BB35CE34-E7B6-1120-A018-8AE8E5F1351A}"/>
          </ac:spMkLst>
        </pc:spChg>
        <pc:spChg chg="add mod">
          <ac:chgData name="Aborn, Edward (US)" userId="01e49d3c-5650-4f43-9a8e-4f2457e670f9" providerId="ADAL" clId="{C5C669BE-FAD6-42FB-80E2-8D2B69EC7A6F}" dt="2025-03-25T22:43:00.418" v="245"/>
          <ac:spMkLst>
            <pc:docMk/>
            <pc:sldMk cId="921352712" sldId="286"/>
            <ac:spMk id="61" creationId="{83DC7656-FFC4-065C-1C63-04DAD0B9E2DB}"/>
          </ac:spMkLst>
        </pc:spChg>
        <pc:spChg chg="add mod">
          <ac:chgData name="Aborn, Edward (US)" userId="01e49d3c-5650-4f43-9a8e-4f2457e670f9" providerId="ADAL" clId="{C5C669BE-FAD6-42FB-80E2-8D2B69EC7A6F}" dt="2025-03-25T22:43:00.418" v="245"/>
          <ac:spMkLst>
            <pc:docMk/>
            <pc:sldMk cId="921352712" sldId="286"/>
            <ac:spMk id="63" creationId="{FAF7824E-AC5F-3E4E-2E84-069C521B7812}"/>
          </ac:spMkLst>
        </pc:spChg>
        <pc:spChg chg="add mod">
          <ac:chgData name="Aborn, Edward (US)" userId="01e49d3c-5650-4f43-9a8e-4f2457e670f9" providerId="ADAL" clId="{C5C669BE-FAD6-42FB-80E2-8D2B69EC7A6F}" dt="2025-03-25T22:43:00.418" v="245"/>
          <ac:spMkLst>
            <pc:docMk/>
            <pc:sldMk cId="921352712" sldId="286"/>
            <ac:spMk id="65" creationId="{A8BC0D87-CA08-7706-5727-CE004470B8CA}"/>
          </ac:spMkLst>
        </pc:spChg>
        <pc:picChg chg="del">
          <ac:chgData name="Aborn, Edward (US)" userId="01e49d3c-5650-4f43-9a8e-4f2457e670f9" providerId="ADAL" clId="{C5C669BE-FAD6-42FB-80E2-8D2B69EC7A6F}" dt="2025-03-25T22:43:00.027" v="244" actId="478"/>
          <ac:picMkLst>
            <pc:docMk/>
            <pc:sldMk cId="921352712" sldId="286"/>
            <ac:picMk id="49" creationId="{6723F2E0-3C95-6A65-A760-E667363BB9F4}"/>
          </ac:picMkLst>
        </pc:picChg>
        <pc:picChg chg="del">
          <ac:chgData name="Aborn, Edward (US)" userId="01e49d3c-5650-4f43-9a8e-4f2457e670f9" providerId="ADAL" clId="{C5C669BE-FAD6-42FB-80E2-8D2B69EC7A6F}" dt="2025-03-25T22:43:00.027" v="244" actId="478"/>
          <ac:picMkLst>
            <pc:docMk/>
            <pc:sldMk cId="921352712" sldId="286"/>
            <ac:picMk id="51" creationId="{3E1649B3-10F4-EB7B-D236-DC57FECE5E06}"/>
          </ac:picMkLst>
        </pc:picChg>
        <pc:picChg chg="del">
          <ac:chgData name="Aborn, Edward (US)" userId="01e49d3c-5650-4f43-9a8e-4f2457e670f9" providerId="ADAL" clId="{C5C669BE-FAD6-42FB-80E2-8D2B69EC7A6F}" dt="2025-03-25T22:43:00.027" v="244" actId="478"/>
          <ac:picMkLst>
            <pc:docMk/>
            <pc:sldMk cId="921352712" sldId="286"/>
            <ac:picMk id="53" creationId="{F03682BB-B07B-9A4D-3287-8DB7BAC728B8}"/>
          </ac:picMkLst>
        </pc:picChg>
        <pc:picChg chg="del">
          <ac:chgData name="Aborn, Edward (US)" userId="01e49d3c-5650-4f43-9a8e-4f2457e670f9" providerId="ADAL" clId="{C5C669BE-FAD6-42FB-80E2-8D2B69EC7A6F}" dt="2025-03-25T22:43:00.027" v="244" actId="478"/>
          <ac:picMkLst>
            <pc:docMk/>
            <pc:sldMk cId="921352712" sldId="286"/>
            <ac:picMk id="55" creationId="{C5AF1A3B-E511-71BF-D600-A3CADC4B99A7}"/>
          </ac:picMkLst>
        </pc:picChg>
        <pc:picChg chg="del">
          <ac:chgData name="Aborn, Edward (US)" userId="01e49d3c-5650-4f43-9a8e-4f2457e670f9" providerId="ADAL" clId="{C5C669BE-FAD6-42FB-80E2-8D2B69EC7A6F}" dt="2025-03-25T22:43:00.027" v="244" actId="478"/>
          <ac:picMkLst>
            <pc:docMk/>
            <pc:sldMk cId="921352712" sldId="286"/>
            <ac:picMk id="57" creationId="{B188EEBC-6D9A-00B6-EB79-D7F4F6F8FB03}"/>
          </ac:picMkLst>
        </pc:picChg>
        <pc:picChg chg="add mod">
          <ac:chgData name="Aborn, Edward (US)" userId="01e49d3c-5650-4f43-9a8e-4f2457e670f9" providerId="ADAL" clId="{C5C669BE-FAD6-42FB-80E2-8D2B69EC7A6F}" dt="2025-03-25T22:43:00.418" v="245"/>
          <ac:picMkLst>
            <pc:docMk/>
            <pc:sldMk cId="921352712" sldId="286"/>
            <ac:picMk id="60" creationId="{1F983CC2-9E96-2A2C-93EF-FE5FF1AA4942}"/>
          </ac:picMkLst>
        </pc:picChg>
        <pc:picChg chg="add mod">
          <ac:chgData name="Aborn, Edward (US)" userId="01e49d3c-5650-4f43-9a8e-4f2457e670f9" providerId="ADAL" clId="{C5C669BE-FAD6-42FB-80E2-8D2B69EC7A6F}" dt="2025-03-25T22:43:00.418" v="245"/>
          <ac:picMkLst>
            <pc:docMk/>
            <pc:sldMk cId="921352712" sldId="286"/>
            <ac:picMk id="62" creationId="{28DA1026-8D3C-1F21-5E05-5CC586CEED6E}"/>
          </ac:picMkLst>
        </pc:picChg>
        <pc:picChg chg="add mod">
          <ac:chgData name="Aborn, Edward (US)" userId="01e49d3c-5650-4f43-9a8e-4f2457e670f9" providerId="ADAL" clId="{C5C669BE-FAD6-42FB-80E2-8D2B69EC7A6F}" dt="2025-03-25T22:43:00.418" v="245"/>
          <ac:picMkLst>
            <pc:docMk/>
            <pc:sldMk cId="921352712" sldId="286"/>
            <ac:picMk id="64" creationId="{16C35D01-E3EB-5448-FE3A-07328845E7F9}"/>
          </ac:picMkLst>
        </pc:picChg>
        <pc:picChg chg="add mod">
          <ac:chgData name="Aborn, Edward (US)" userId="01e49d3c-5650-4f43-9a8e-4f2457e670f9" providerId="ADAL" clId="{C5C669BE-FAD6-42FB-80E2-8D2B69EC7A6F}" dt="2025-03-25T22:43:00.418" v="245"/>
          <ac:picMkLst>
            <pc:docMk/>
            <pc:sldMk cId="921352712" sldId="286"/>
            <ac:picMk id="66" creationId="{8D0D5A38-22D6-A308-37A5-98DD2D0B9B67}"/>
          </ac:picMkLst>
        </pc:picChg>
      </pc:sldChg>
      <pc:sldChg chg="addSp delSp modSp mod">
        <pc:chgData name="Aborn, Edward (US)" userId="01e49d3c-5650-4f43-9a8e-4f2457e670f9" providerId="ADAL" clId="{C5C669BE-FAD6-42FB-80E2-8D2B69EC7A6F}" dt="2025-03-25T22:42:02.333" v="243" actId="20577"/>
        <pc:sldMkLst>
          <pc:docMk/>
          <pc:sldMk cId="1064224053" sldId="289"/>
        </pc:sldMkLst>
        <pc:spChg chg="mod">
          <ac:chgData name="Aborn, Edward (US)" userId="01e49d3c-5650-4f43-9a8e-4f2457e670f9" providerId="ADAL" clId="{C5C669BE-FAD6-42FB-80E2-8D2B69EC7A6F}" dt="2025-03-25T22:41:18.948" v="241" actId="20577"/>
          <ac:spMkLst>
            <pc:docMk/>
            <pc:sldMk cId="1064224053" sldId="289"/>
            <ac:spMk id="5" creationId="{B9027783-BC41-4063-ABE9-B3BA2313CD9B}"/>
          </ac:spMkLst>
        </pc:spChg>
        <pc:spChg chg="mod">
          <ac:chgData name="Aborn, Edward (US)" userId="01e49d3c-5650-4f43-9a8e-4f2457e670f9" providerId="ADAL" clId="{C5C669BE-FAD6-42FB-80E2-8D2B69EC7A6F}" dt="2025-03-25T22:42:02.333" v="243" actId="20577"/>
          <ac:spMkLst>
            <pc:docMk/>
            <pc:sldMk cId="1064224053" sldId="289"/>
            <ac:spMk id="6" creationId="{45AE4D97-810F-4970-AD37-A8065D9B450B}"/>
          </ac:spMkLst>
        </pc:spChg>
        <pc:spChg chg="mod">
          <ac:chgData name="Aborn, Edward (US)" userId="01e49d3c-5650-4f43-9a8e-4f2457e670f9" providerId="ADAL" clId="{C5C669BE-FAD6-42FB-80E2-8D2B69EC7A6F}" dt="2025-03-25T22:39:44.921" v="206" actId="1038"/>
          <ac:spMkLst>
            <pc:docMk/>
            <pc:sldMk cId="1064224053" sldId="289"/>
            <ac:spMk id="31" creationId="{FF9D714F-336A-5702-3945-B4FF82DD0DA7}"/>
          </ac:spMkLst>
        </pc:spChg>
        <pc:spChg chg="del">
          <ac:chgData name="Aborn, Edward (US)" userId="01e49d3c-5650-4f43-9a8e-4f2457e670f9" providerId="ADAL" clId="{C5C669BE-FAD6-42FB-80E2-8D2B69EC7A6F}" dt="2025-03-25T22:39:29.044" v="201" actId="478"/>
          <ac:spMkLst>
            <pc:docMk/>
            <pc:sldMk cId="1064224053" sldId="289"/>
            <ac:spMk id="65" creationId="{D1B10DE7-B2B9-0132-2E98-00C4A4764EF6}"/>
          </ac:spMkLst>
        </pc:spChg>
        <pc:spChg chg="del">
          <ac:chgData name="Aborn, Edward (US)" userId="01e49d3c-5650-4f43-9a8e-4f2457e670f9" providerId="ADAL" clId="{C5C669BE-FAD6-42FB-80E2-8D2B69EC7A6F}" dt="2025-03-25T22:39:29.044" v="201" actId="478"/>
          <ac:spMkLst>
            <pc:docMk/>
            <pc:sldMk cId="1064224053" sldId="289"/>
            <ac:spMk id="67" creationId="{E24699C6-41BD-3E77-15B1-D67A59B0563C}"/>
          </ac:spMkLst>
        </pc:spChg>
        <pc:spChg chg="del">
          <ac:chgData name="Aborn, Edward (US)" userId="01e49d3c-5650-4f43-9a8e-4f2457e670f9" providerId="ADAL" clId="{C5C669BE-FAD6-42FB-80E2-8D2B69EC7A6F}" dt="2025-03-25T22:39:29.044" v="201" actId="478"/>
          <ac:spMkLst>
            <pc:docMk/>
            <pc:sldMk cId="1064224053" sldId="289"/>
            <ac:spMk id="69" creationId="{D08367D8-31A8-7800-B46B-7A5E2E975E68}"/>
          </ac:spMkLst>
        </pc:spChg>
        <pc:spChg chg="del">
          <ac:chgData name="Aborn, Edward (US)" userId="01e49d3c-5650-4f43-9a8e-4f2457e670f9" providerId="ADAL" clId="{C5C669BE-FAD6-42FB-80E2-8D2B69EC7A6F}" dt="2025-03-25T22:39:29.044" v="201" actId="478"/>
          <ac:spMkLst>
            <pc:docMk/>
            <pc:sldMk cId="1064224053" sldId="289"/>
            <ac:spMk id="71" creationId="{DDB7E027-FE57-0A3C-715B-9775FA4221C4}"/>
          </ac:spMkLst>
        </pc:spChg>
        <pc:spChg chg="del">
          <ac:chgData name="Aborn, Edward (US)" userId="01e49d3c-5650-4f43-9a8e-4f2457e670f9" providerId="ADAL" clId="{C5C669BE-FAD6-42FB-80E2-8D2B69EC7A6F}" dt="2025-03-25T22:39:29.044" v="201" actId="478"/>
          <ac:spMkLst>
            <pc:docMk/>
            <pc:sldMk cId="1064224053" sldId="289"/>
            <ac:spMk id="73" creationId="{CB2C4EA4-AEA9-A61A-7FDA-2E9BA92C0881}"/>
          </ac:spMkLst>
        </pc:spChg>
        <pc:spChg chg="add mod">
          <ac:chgData name="Aborn, Edward (US)" userId="01e49d3c-5650-4f43-9a8e-4f2457e670f9" providerId="ADAL" clId="{C5C669BE-FAD6-42FB-80E2-8D2B69EC7A6F}" dt="2025-03-25T22:39:38.544" v="203" actId="1076"/>
          <ac:spMkLst>
            <pc:docMk/>
            <pc:sldMk cId="1064224053" sldId="289"/>
            <ac:spMk id="75" creationId="{63A71DFE-047A-EB18-2287-18DE69223601}"/>
          </ac:spMkLst>
        </pc:spChg>
        <pc:spChg chg="add mod">
          <ac:chgData name="Aborn, Edward (US)" userId="01e49d3c-5650-4f43-9a8e-4f2457e670f9" providerId="ADAL" clId="{C5C669BE-FAD6-42FB-80E2-8D2B69EC7A6F}" dt="2025-03-25T22:39:38.544" v="203" actId="1076"/>
          <ac:spMkLst>
            <pc:docMk/>
            <pc:sldMk cId="1064224053" sldId="289"/>
            <ac:spMk id="77" creationId="{8438403F-2960-2E39-2C76-150E281557FC}"/>
          </ac:spMkLst>
        </pc:spChg>
        <pc:spChg chg="add mod">
          <ac:chgData name="Aborn, Edward (US)" userId="01e49d3c-5650-4f43-9a8e-4f2457e670f9" providerId="ADAL" clId="{C5C669BE-FAD6-42FB-80E2-8D2B69EC7A6F}" dt="2025-03-25T22:39:38.544" v="203" actId="1076"/>
          <ac:spMkLst>
            <pc:docMk/>
            <pc:sldMk cId="1064224053" sldId="289"/>
            <ac:spMk id="79" creationId="{E668E43B-1864-A3CD-3DCD-704A927B678F}"/>
          </ac:spMkLst>
        </pc:spChg>
        <pc:spChg chg="add mod">
          <ac:chgData name="Aborn, Edward (US)" userId="01e49d3c-5650-4f43-9a8e-4f2457e670f9" providerId="ADAL" clId="{C5C669BE-FAD6-42FB-80E2-8D2B69EC7A6F}" dt="2025-03-25T22:39:38.544" v="203" actId="1076"/>
          <ac:spMkLst>
            <pc:docMk/>
            <pc:sldMk cId="1064224053" sldId="289"/>
            <ac:spMk id="81" creationId="{D9FE2E92-C782-9BB9-9677-76C5F611E463}"/>
          </ac:spMkLst>
        </pc:spChg>
        <pc:picChg chg="del">
          <ac:chgData name="Aborn, Edward (US)" userId="01e49d3c-5650-4f43-9a8e-4f2457e670f9" providerId="ADAL" clId="{C5C669BE-FAD6-42FB-80E2-8D2B69EC7A6F}" dt="2025-03-25T22:39:29.044" v="201" actId="478"/>
          <ac:picMkLst>
            <pc:docMk/>
            <pc:sldMk cId="1064224053" sldId="289"/>
            <ac:picMk id="66" creationId="{5BED19CC-36BD-5C0F-2608-EFD60561F796}"/>
          </ac:picMkLst>
        </pc:picChg>
        <pc:picChg chg="del">
          <ac:chgData name="Aborn, Edward (US)" userId="01e49d3c-5650-4f43-9a8e-4f2457e670f9" providerId="ADAL" clId="{C5C669BE-FAD6-42FB-80E2-8D2B69EC7A6F}" dt="2025-03-25T22:39:29.044" v="201" actId="478"/>
          <ac:picMkLst>
            <pc:docMk/>
            <pc:sldMk cId="1064224053" sldId="289"/>
            <ac:picMk id="68" creationId="{2056ABC1-C4E4-E9C8-BF3C-4DE2B54EFA83}"/>
          </ac:picMkLst>
        </pc:picChg>
        <pc:picChg chg="del">
          <ac:chgData name="Aborn, Edward (US)" userId="01e49d3c-5650-4f43-9a8e-4f2457e670f9" providerId="ADAL" clId="{C5C669BE-FAD6-42FB-80E2-8D2B69EC7A6F}" dt="2025-03-25T22:39:29.044" v="201" actId="478"/>
          <ac:picMkLst>
            <pc:docMk/>
            <pc:sldMk cId="1064224053" sldId="289"/>
            <ac:picMk id="70" creationId="{5CC74777-A2D1-BE6E-3F23-2B8EBD9B89A0}"/>
          </ac:picMkLst>
        </pc:picChg>
        <pc:picChg chg="del">
          <ac:chgData name="Aborn, Edward (US)" userId="01e49d3c-5650-4f43-9a8e-4f2457e670f9" providerId="ADAL" clId="{C5C669BE-FAD6-42FB-80E2-8D2B69EC7A6F}" dt="2025-03-25T22:39:29.044" v="201" actId="478"/>
          <ac:picMkLst>
            <pc:docMk/>
            <pc:sldMk cId="1064224053" sldId="289"/>
            <ac:picMk id="72" creationId="{FE0CADD0-A7BD-CB37-EDE0-80A7EAC38CDE}"/>
          </ac:picMkLst>
        </pc:picChg>
        <pc:picChg chg="del">
          <ac:chgData name="Aborn, Edward (US)" userId="01e49d3c-5650-4f43-9a8e-4f2457e670f9" providerId="ADAL" clId="{C5C669BE-FAD6-42FB-80E2-8D2B69EC7A6F}" dt="2025-03-25T22:39:29.044" v="201" actId="478"/>
          <ac:picMkLst>
            <pc:docMk/>
            <pc:sldMk cId="1064224053" sldId="289"/>
            <ac:picMk id="74" creationId="{183BB73A-AED2-EDCE-20E3-E7161DD104C7}"/>
          </ac:picMkLst>
        </pc:picChg>
        <pc:picChg chg="add mod">
          <ac:chgData name="Aborn, Edward (US)" userId="01e49d3c-5650-4f43-9a8e-4f2457e670f9" providerId="ADAL" clId="{C5C669BE-FAD6-42FB-80E2-8D2B69EC7A6F}" dt="2025-03-25T22:39:38.544" v="203" actId="1076"/>
          <ac:picMkLst>
            <pc:docMk/>
            <pc:sldMk cId="1064224053" sldId="289"/>
            <ac:picMk id="76" creationId="{4C309BED-BFAA-FA28-A3E7-1B9F1448013F}"/>
          </ac:picMkLst>
        </pc:picChg>
        <pc:picChg chg="add mod">
          <ac:chgData name="Aborn, Edward (US)" userId="01e49d3c-5650-4f43-9a8e-4f2457e670f9" providerId="ADAL" clId="{C5C669BE-FAD6-42FB-80E2-8D2B69EC7A6F}" dt="2025-03-25T22:39:38.544" v="203" actId="1076"/>
          <ac:picMkLst>
            <pc:docMk/>
            <pc:sldMk cId="1064224053" sldId="289"/>
            <ac:picMk id="78" creationId="{DC67E833-2132-4151-4B13-514546454863}"/>
          </ac:picMkLst>
        </pc:picChg>
        <pc:picChg chg="add mod">
          <ac:chgData name="Aborn, Edward (US)" userId="01e49d3c-5650-4f43-9a8e-4f2457e670f9" providerId="ADAL" clId="{C5C669BE-FAD6-42FB-80E2-8D2B69EC7A6F}" dt="2025-03-25T22:39:38.544" v="203" actId="1076"/>
          <ac:picMkLst>
            <pc:docMk/>
            <pc:sldMk cId="1064224053" sldId="289"/>
            <ac:picMk id="80" creationId="{590DDA4E-099C-57D7-7049-F9ECAE871ADD}"/>
          </ac:picMkLst>
        </pc:picChg>
        <pc:picChg chg="add mod">
          <ac:chgData name="Aborn, Edward (US)" userId="01e49d3c-5650-4f43-9a8e-4f2457e670f9" providerId="ADAL" clId="{C5C669BE-FAD6-42FB-80E2-8D2B69EC7A6F}" dt="2025-03-25T22:39:38.544" v="203" actId="1076"/>
          <ac:picMkLst>
            <pc:docMk/>
            <pc:sldMk cId="1064224053" sldId="289"/>
            <ac:picMk id="82" creationId="{CAD0E916-CEFE-4A06-B0CA-8938E6EFF53D}"/>
          </ac:picMkLst>
        </pc:picChg>
      </pc:sldChg>
      <pc:sldChg chg="addSp delSp modSp mod">
        <pc:chgData name="Aborn, Edward (US)" userId="01e49d3c-5650-4f43-9a8e-4f2457e670f9" providerId="ADAL" clId="{C5C669BE-FAD6-42FB-80E2-8D2B69EC7A6F}" dt="2025-03-27T12:46:11.030" v="277"/>
        <pc:sldMkLst>
          <pc:docMk/>
          <pc:sldMk cId="3224631266" sldId="291"/>
        </pc:sldMkLst>
        <pc:spChg chg="mod">
          <ac:chgData name="Aborn, Edward (US)" userId="01e49d3c-5650-4f43-9a8e-4f2457e670f9" providerId="ADAL" clId="{C5C669BE-FAD6-42FB-80E2-8D2B69EC7A6F}" dt="2025-03-27T12:46:11.030" v="277"/>
          <ac:spMkLst>
            <pc:docMk/>
            <pc:sldMk cId="3224631266" sldId="291"/>
            <ac:spMk id="19" creationId="{757C42D8-17A9-0909-28B4-400DA8FFEA2C}"/>
          </ac:spMkLst>
        </pc:spChg>
        <pc:spChg chg="del">
          <ac:chgData name="Aborn, Edward (US)" userId="01e49d3c-5650-4f43-9a8e-4f2457e670f9" providerId="ADAL" clId="{C5C669BE-FAD6-42FB-80E2-8D2B69EC7A6F}" dt="2025-03-25T22:43:15.426" v="270" actId="478"/>
          <ac:spMkLst>
            <pc:docMk/>
            <pc:sldMk cId="3224631266" sldId="291"/>
            <ac:spMk id="57" creationId="{7408238F-82E7-FA6A-A318-D9DC709838EC}"/>
          </ac:spMkLst>
        </pc:spChg>
        <pc:spChg chg="del">
          <ac:chgData name="Aborn, Edward (US)" userId="01e49d3c-5650-4f43-9a8e-4f2457e670f9" providerId="ADAL" clId="{C5C669BE-FAD6-42FB-80E2-8D2B69EC7A6F}" dt="2025-03-25T22:43:15.426" v="270" actId="478"/>
          <ac:spMkLst>
            <pc:docMk/>
            <pc:sldMk cId="3224631266" sldId="291"/>
            <ac:spMk id="58" creationId="{4DDFB6E2-0DC1-B3FA-C9F0-855FE2CF6120}"/>
          </ac:spMkLst>
        </pc:spChg>
        <pc:spChg chg="del">
          <ac:chgData name="Aborn, Edward (US)" userId="01e49d3c-5650-4f43-9a8e-4f2457e670f9" providerId="ADAL" clId="{C5C669BE-FAD6-42FB-80E2-8D2B69EC7A6F}" dt="2025-03-25T22:43:15.426" v="270" actId="478"/>
          <ac:spMkLst>
            <pc:docMk/>
            <pc:sldMk cId="3224631266" sldId="291"/>
            <ac:spMk id="60" creationId="{E9E63E6B-B24B-A711-865E-D541C1668083}"/>
          </ac:spMkLst>
        </pc:spChg>
        <pc:spChg chg="del">
          <ac:chgData name="Aborn, Edward (US)" userId="01e49d3c-5650-4f43-9a8e-4f2457e670f9" providerId="ADAL" clId="{C5C669BE-FAD6-42FB-80E2-8D2B69EC7A6F}" dt="2025-03-25T22:43:15.426" v="270" actId="478"/>
          <ac:spMkLst>
            <pc:docMk/>
            <pc:sldMk cId="3224631266" sldId="291"/>
            <ac:spMk id="62" creationId="{68B735AE-F86A-2A98-2EB3-5708F41FC98F}"/>
          </ac:spMkLst>
        </pc:spChg>
        <pc:spChg chg="del">
          <ac:chgData name="Aborn, Edward (US)" userId="01e49d3c-5650-4f43-9a8e-4f2457e670f9" providerId="ADAL" clId="{C5C669BE-FAD6-42FB-80E2-8D2B69EC7A6F}" dt="2025-03-25T22:43:15.426" v="270" actId="478"/>
          <ac:spMkLst>
            <pc:docMk/>
            <pc:sldMk cId="3224631266" sldId="291"/>
            <ac:spMk id="64" creationId="{A499F3E4-3E93-39CD-7D94-86B09549BB1C}"/>
          </ac:spMkLst>
        </pc:spChg>
        <pc:spChg chg="del">
          <ac:chgData name="Aborn, Edward (US)" userId="01e49d3c-5650-4f43-9a8e-4f2457e670f9" providerId="ADAL" clId="{C5C669BE-FAD6-42FB-80E2-8D2B69EC7A6F}" dt="2025-03-25T22:43:15.426" v="270" actId="478"/>
          <ac:spMkLst>
            <pc:docMk/>
            <pc:sldMk cId="3224631266" sldId="291"/>
            <ac:spMk id="66" creationId="{51BD4538-D591-6DC1-110D-D276D273DBF7}"/>
          </ac:spMkLst>
        </pc:spChg>
        <pc:spChg chg="add mod">
          <ac:chgData name="Aborn, Edward (US)" userId="01e49d3c-5650-4f43-9a8e-4f2457e670f9" providerId="ADAL" clId="{C5C669BE-FAD6-42FB-80E2-8D2B69EC7A6F}" dt="2025-03-25T22:43:15.949" v="271"/>
          <ac:spMkLst>
            <pc:docMk/>
            <pc:sldMk cId="3224631266" sldId="291"/>
            <ac:spMk id="68" creationId="{28EF0836-3C54-EF6A-8141-7FDEEEE7F5A6}"/>
          </ac:spMkLst>
        </pc:spChg>
        <pc:spChg chg="add mod">
          <ac:chgData name="Aborn, Edward (US)" userId="01e49d3c-5650-4f43-9a8e-4f2457e670f9" providerId="ADAL" clId="{C5C669BE-FAD6-42FB-80E2-8D2B69EC7A6F}" dt="2025-03-25T22:43:15.949" v="271"/>
          <ac:spMkLst>
            <pc:docMk/>
            <pc:sldMk cId="3224631266" sldId="291"/>
            <ac:spMk id="69" creationId="{9191C3E6-BE1B-2E34-6196-17A795DC6CC6}"/>
          </ac:spMkLst>
        </pc:spChg>
        <pc:spChg chg="add mod">
          <ac:chgData name="Aborn, Edward (US)" userId="01e49d3c-5650-4f43-9a8e-4f2457e670f9" providerId="ADAL" clId="{C5C669BE-FAD6-42FB-80E2-8D2B69EC7A6F}" dt="2025-03-25T22:43:15.949" v="271"/>
          <ac:spMkLst>
            <pc:docMk/>
            <pc:sldMk cId="3224631266" sldId="291"/>
            <ac:spMk id="71" creationId="{2D459E3A-B701-2006-FA0F-7B6B79FB44EF}"/>
          </ac:spMkLst>
        </pc:spChg>
        <pc:spChg chg="add mod">
          <ac:chgData name="Aborn, Edward (US)" userId="01e49d3c-5650-4f43-9a8e-4f2457e670f9" providerId="ADAL" clId="{C5C669BE-FAD6-42FB-80E2-8D2B69EC7A6F}" dt="2025-03-25T22:43:15.949" v="271"/>
          <ac:spMkLst>
            <pc:docMk/>
            <pc:sldMk cId="3224631266" sldId="291"/>
            <ac:spMk id="73" creationId="{106A839F-D0B4-3FA3-B3D5-6B94FB8FB0C3}"/>
          </ac:spMkLst>
        </pc:spChg>
        <pc:spChg chg="add mod">
          <ac:chgData name="Aborn, Edward (US)" userId="01e49d3c-5650-4f43-9a8e-4f2457e670f9" providerId="ADAL" clId="{C5C669BE-FAD6-42FB-80E2-8D2B69EC7A6F}" dt="2025-03-25T22:43:15.949" v="271"/>
          <ac:spMkLst>
            <pc:docMk/>
            <pc:sldMk cId="3224631266" sldId="291"/>
            <ac:spMk id="75" creationId="{376F5F94-ACC2-BCF5-D4B8-6EFB2B138E66}"/>
          </ac:spMkLst>
        </pc:spChg>
        <pc:picChg chg="del">
          <ac:chgData name="Aborn, Edward (US)" userId="01e49d3c-5650-4f43-9a8e-4f2457e670f9" providerId="ADAL" clId="{C5C669BE-FAD6-42FB-80E2-8D2B69EC7A6F}" dt="2025-03-25T22:43:15.426" v="270" actId="478"/>
          <ac:picMkLst>
            <pc:docMk/>
            <pc:sldMk cId="3224631266" sldId="291"/>
            <ac:picMk id="59" creationId="{F104D49E-ADE7-3A86-DF98-0AF31CF81949}"/>
          </ac:picMkLst>
        </pc:picChg>
        <pc:picChg chg="del">
          <ac:chgData name="Aborn, Edward (US)" userId="01e49d3c-5650-4f43-9a8e-4f2457e670f9" providerId="ADAL" clId="{C5C669BE-FAD6-42FB-80E2-8D2B69EC7A6F}" dt="2025-03-25T22:43:15.426" v="270" actId="478"/>
          <ac:picMkLst>
            <pc:docMk/>
            <pc:sldMk cId="3224631266" sldId="291"/>
            <ac:picMk id="61" creationId="{4E443F71-E6F5-6D09-A571-E70B7C2F19E8}"/>
          </ac:picMkLst>
        </pc:picChg>
        <pc:picChg chg="del">
          <ac:chgData name="Aborn, Edward (US)" userId="01e49d3c-5650-4f43-9a8e-4f2457e670f9" providerId="ADAL" clId="{C5C669BE-FAD6-42FB-80E2-8D2B69EC7A6F}" dt="2025-03-25T22:43:15.426" v="270" actId="478"/>
          <ac:picMkLst>
            <pc:docMk/>
            <pc:sldMk cId="3224631266" sldId="291"/>
            <ac:picMk id="63" creationId="{E1F42775-9DD1-3934-2BF5-0346BF4FBA2A}"/>
          </ac:picMkLst>
        </pc:picChg>
        <pc:picChg chg="del">
          <ac:chgData name="Aborn, Edward (US)" userId="01e49d3c-5650-4f43-9a8e-4f2457e670f9" providerId="ADAL" clId="{C5C669BE-FAD6-42FB-80E2-8D2B69EC7A6F}" dt="2025-03-25T22:43:15.426" v="270" actId="478"/>
          <ac:picMkLst>
            <pc:docMk/>
            <pc:sldMk cId="3224631266" sldId="291"/>
            <ac:picMk id="65" creationId="{78821CAD-C06D-C4D0-3F11-80809887FDDA}"/>
          </ac:picMkLst>
        </pc:picChg>
        <pc:picChg chg="del">
          <ac:chgData name="Aborn, Edward (US)" userId="01e49d3c-5650-4f43-9a8e-4f2457e670f9" providerId="ADAL" clId="{C5C669BE-FAD6-42FB-80E2-8D2B69EC7A6F}" dt="2025-03-25T22:43:15.426" v="270" actId="478"/>
          <ac:picMkLst>
            <pc:docMk/>
            <pc:sldMk cId="3224631266" sldId="291"/>
            <ac:picMk id="67" creationId="{19FB457F-85DB-6034-4849-C3BD6A06E5E6}"/>
          </ac:picMkLst>
        </pc:picChg>
        <pc:picChg chg="add mod">
          <ac:chgData name="Aborn, Edward (US)" userId="01e49d3c-5650-4f43-9a8e-4f2457e670f9" providerId="ADAL" clId="{C5C669BE-FAD6-42FB-80E2-8D2B69EC7A6F}" dt="2025-03-25T22:43:15.949" v="271"/>
          <ac:picMkLst>
            <pc:docMk/>
            <pc:sldMk cId="3224631266" sldId="291"/>
            <ac:picMk id="70" creationId="{276DF58B-95BB-5FCC-0517-D711B319EAA9}"/>
          </ac:picMkLst>
        </pc:picChg>
        <pc:picChg chg="add mod">
          <ac:chgData name="Aborn, Edward (US)" userId="01e49d3c-5650-4f43-9a8e-4f2457e670f9" providerId="ADAL" clId="{C5C669BE-FAD6-42FB-80E2-8D2B69EC7A6F}" dt="2025-03-25T22:43:15.949" v="271"/>
          <ac:picMkLst>
            <pc:docMk/>
            <pc:sldMk cId="3224631266" sldId="291"/>
            <ac:picMk id="72" creationId="{2EABBA5D-B2E3-289D-1D00-659FAA361CA4}"/>
          </ac:picMkLst>
        </pc:picChg>
        <pc:picChg chg="add mod">
          <ac:chgData name="Aborn, Edward (US)" userId="01e49d3c-5650-4f43-9a8e-4f2457e670f9" providerId="ADAL" clId="{C5C669BE-FAD6-42FB-80E2-8D2B69EC7A6F}" dt="2025-03-25T22:43:15.949" v="271"/>
          <ac:picMkLst>
            <pc:docMk/>
            <pc:sldMk cId="3224631266" sldId="291"/>
            <ac:picMk id="74" creationId="{86E16726-1BA0-3132-1C3E-0CB0106D8409}"/>
          </ac:picMkLst>
        </pc:picChg>
        <pc:picChg chg="add mod">
          <ac:chgData name="Aborn, Edward (US)" userId="01e49d3c-5650-4f43-9a8e-4f2457e670f9" providerId="ADAL" clId="{C5C669BE-FAD6-42FB-80E2-8D2B69EC7A6F}" dt="2025-03-25T22:43:15.949" v="271"/>
          <ac:picMkLst>
            <pc:docMk/>
            <pc:sldMk cId="3224631266" sldId="291"/>
            <ac:picMk id="76" creationId="{D12AA29A-AC79-0981-9D90-1E1938C0756D}"/>
          </ac:picMkLst>
        </pc:picChg>
      </pc:sldChg>
      <pc:sldChg chg="addSp delSp modSp mod">
        <pc:chgData name="Aborn, Edward (US)" userId="01e49d3c-5650-4f43-9a8e-4f2457e670f9" providerId="ADAL" clId="{C5C669BE-FAD6-42FB-80E2-8D2B69EC7A6F}" dt="2025-03-25T22:39:03.794" v="176" actId="1076"/>
        <pc:sldMkLst>
          <pc:docMk/>
          <pc:sldMk cId="2235143331" sldId="292"/>
        </pc:sldMkLst>
        <pc:spChg chg="mod">
          <ac:chgData name="Aborn, Edward (US)" userId="01e49d3c-5650-4f43-9a8e-4f2457e670f9" providerId="ADAL" clId="{C5C669BE-FAD6-42FB-80E2-8D2B69EC7A6F}" dt="2025-03-25T22:38:02.335" v="168" actId="20577"/>
          <ac:spMkLst>
            <pc:docMk/>
            <pc:sldMk cId="2235143331" sldId="292"/>
            <ac:spMk id="20" creationId="{1D6C57D1-7DDE-4929-87D2-C9F494509002}"/>
          </ac:spMkLst>
        </pc:spChg>
        <pc:spChg chg="del">
          <ac:chgData name="Aborn, Edward (US)" userId="01e49d3c-5650-4f43-9a8e-4f2457e670f9" providerId="ADAL" clId="{C5C669BE-FAD6-42FB-80E2-8D2B69EC7A6F}" dt="2025-03-25T22:37:53.830" v="165" actId="478"/>
          <ac:spMkLst>
            <pc:docMk/>
            <pc:sldMk cId="2235143331" sldId="292"/>
            <ac:spMk id="45" creationId="{2A60A489-4139-B1D0-E5B2-9B50DF9024CA}"/>
          </ac:spMkLst>
        </pc:spChg>
        <pc:spChg chg="del">
          <ac:chgData name="Aborn, Edward (US)" userId="01e49d3c-5650-4f43-9a8e-4f2457e670f9" providerId="ADAL" clId="{C5C669BE-FAD6-42FB-80E2-8D2B69EC7A6F}" dt="2025-03-25T22:37:53.830" v="165" actId="478"/>
          <ac:spMkLst>
            <pc:docMk/>
            <pc:sldMk cId="2235143331" sldId="292"/>
            <ac:spMk id="47" creationId="{8EBF1E3A-DEC2-AFA7-C573-783578D25F73}"/>
          </ac:spMkLst>
        </pc:spChg>
        <pc:spChg chg="del">
          <ac:chgData name="Aborn, Edward (US)" userId="01e49d3c-5650-4f43-9a8e-4f2457e670f9" providerId="ADAL" clId="{C5C669BE-FAD6-42FB-80E2-8D2B69EC7A6F}" dt="2025-03-25T22:37:53.830" v="165" actId="478"/>
          <ac:spMkLst>
            <pc:docMk/>
            <pc:sldMk cId="2235143331" sldId="292"/>
            <ac:spMk id="49" creationId="{C3CD27E1-72BB-BB16-00B9-06B0A380A749}"/>
          </ac:spMkLst>
        </pc:spChg>
        <pc:spChg chg="del">
          <ac:chgData name="Aborn, Edward (US)" userId="01e49d3c-5650-4f43-9a8e-4f2457e670f9" providerId="ADAL" clId="{C5C669BE-FAD6-42FB-80E2-8D2B69EC7A6F}" dt="2025-03-25T22:37:53.830" v="165" actId="478"/>
          <ac:spMkLst>
            <pc:docMk/>
            <pc:sldMk cId="2235143331" sldId="292"/>
            <ac:spMk id="51" creationId="{64BB69EE-4BBE-8427-BC96-75162E96C5AD}"/>
          </ac:spMkLst>
        </pc:spChg>
        <pc:spChg chg="del">
          <ac:chgData name="Aborn, Edward (US)" userId="01e49d3c-5650-4f43-9a8e-4f2457e670f9" providerId="ADAL" clId="{C5C669BE-FAD6-42FB-80E2-8D2B69EC7A6F}" dt="2025-03-25T22:37:53.830" v="165" actId="478"/>
          <ac:spMkLst>
            <pc:docMk/>
            <pc:sldMk cId="2235143331" sldId="292"/>
            <ac:spMk id="53" creationId="{86C6F90F-545A-66E7-C412-B87F2A2A6396}"/>
          </ac:spMkLst>
        </pc:spChg>
        <pc:spChg chg="add mod">
          <ac:chgData name="Aborn, Edward (US)" userId="01e49d3c-5650-4f43-9a8e-4f2457e670f9" providerId="ADAL" clId="{C5C669BE-FAD6-42FB-80E2-8D2B69EC7A6F}" dt="2025-03-25T22:37:54.829" v="166"/>
          <ac:spMkLst>
            <pc:docMk/>
            <pc:sldMk cId="2235143331" sldId="292"/>
            <ac:spMk id="55" creationId="{D84E0367-DD17-FEE3-A362-E715652C53D5}"/>
          </ac:spMkLst>
        </pc:spChg>
        <pc:spChg chg="add mod">
          <ac:chgData name="Aborn, Edward (US)" userId="01e49d3c-5650-4f43-9a8e-4f2457e670f9" providerId="ADAL" clId="{C5C669BE-FAD6-42FB-80E2-8D2B69EC7A6F}" dt="2025-03-25T22:37:54.829" v="166"/>
          <ac:spMkLst>
            <pc:docMk/>
            <pc:sldMk cId="2235143331" sldId="292"/>
            <ac:spMk id="57" creationId="{566661D4-D1A7-1F32-453C-F2CC9B688F5A}"/>
          </ac:spMkLst>
        </pc:spChg>
        <pc:spChg chg="add mod">
          <ac:chgData name="Aborn, Edward (US)" userId="01e49d3c-5650-4f43-9a8e-4f2457e670f9" providerId="ADAL" clId="{C5C669BE-FAD6-42FB-80E2-8D2B69EC7A6F}" dt="2025-03-25T22:38:52.385" v="174" actId="1076"/>
          <ac:spMkLst>
            <pc:docMk/>
            <pc:sldMk cId="2235143331" sldId="292"/>
            <ac:spMk id="59" creationId="{BF7CF544-D9AA-806A-F56D-B970F533B06C}"/>
          </ac:spMkLst>
        </pc:spChg>
        <pc:spChg chg="add mod">
          <ac:chgData name="Aborn, Edward (US)" userId="01e49d3c-5650-4f43-9a8e-4f2457e670f9" providerId="ADAL" clId="{C5C669BE-FAD6-42FB-80E2-8D2B69EC7A6F}" dt="2025-03-25T22:38:52.385" v="174" actId="1076"/>
          <ac:spMkLst>
            <pc:docMk/>
            <pc:sldMk cId="2235143331" sldId="292"/>
            <ac:spMk id="61" creationId="{7DDD0985-0962-AD9D-CBC7-23D603EE9544}"/>
          </ac:spMkLst>
        </pc:spChg>
        <pc:spChg chg="add mod">
          <ac:chgData name="Aborn, Edward (US)" userId="01e49d3c-5650-4f43-9a8e-4f2457e670f9" providerId="ADAL" clId="{C5C669BE-FAD6-42FB-80E2-8D2B69EC7A6F}" dt="2025-03-25T22:39:03.794" v="176" actId="1076"/>
          <ac:spMkLst>
            <pc:docMk/>
            <pc:sldMk cId="2235143331" sldId="292"/>
            <ac:spMk id="63" creationId="{B4DB957A-E070-0322-EE3A-B2B8002BECB3}"/>
          </ac:spMkLst>
        </pc:spChg>
        <pc:spChg chg="add mod">
          <ac:chgData name="Aborn, Edward (US)" userId="01e49d3c-5650-4f43-9a8e-4f2457e670f9" providerId="ADAL" clId="{C5C669BE-FAD6-42FB-80E2-8D2B69EC7A6F}" dt="2025-03-25T22:39:03.794" v="176" actId="1076"/>
          <ac:spMkLst>
            <pc:docMk/>
            <pc:sldMk cId="2235143331" sldId="292"/>
            <ac:spMk id="65" creationId="{930C25FE-0270-76EC-55BD-2AA0DC503BFE}"/>
          </ac:spMkLst>
        </pc:spChg>
        <pc:picChg chg="del">
          <ac:chgData name="Aborn, Edward (US)" userId="01e49d3c-5650-4f43-9a8e-4f2457e670f9" providerId="ADAL" clId="{C5C669BE-FAD6-42FB-80E2-8D2B69EC7A6F}" dt="2025-03-25T22:37:53.830" v="165" actId="478"/>
          <ac:picMkLst>
            <pc:docMk/>
            <pc:sldMk cId="2235143331" sldId="292"/>
            <ac:picMk id="46" creationId="{309366C8-4546-6EE1-6846-149C841D32C7}"/>
          </ac:picMkLst>
        </pc:picChg>
        <pc:picChg chg="del">
          <ac:chgData name="Aborn, Edward (US)" userId="01e49d3c-5650-4f43-9a8e-4f2457e670f9" providerId="ADAL" clId="{C5C669BE-FAD6-42FB-80E2-8D2B69EC7A6F}" dt="2025-03-25T22:37:53.830" v="165" actId="478"/>
          <ac:picMkLst>
            <pc:docMk/>
            <pc:sldMk cId="2235143331" sldId="292"/>
            <ac:picMk id="48" creationId="{9CE420E1-DC84-CD12-E9A2-CCAC6F0D328D}"/>
          </ac:picMkLst>
        </pc:picChg>
        <pc:picChg chg="del">
          <ac:chgData name="Aborn, Edward (US)" userId="01e49d3c-5650-4f43-9a8e-4f2457e670f9" providerId="ADAL" clId="{C5C669BE-FAD6-42FB-80E2-8D2B69EC7A6F}" dt="2025-03-25T22:37:53.830" v="165" actId="478"/>
          <ac:picMkLst>
            <pc:docMk/>
            <pc:sldMk cId="2235143331" sldId="292"/>
            <ac:picMk id="50" creationId="{746852D9-4EDE-FFC7-D73C-9AC1285B6B5F}"/>
          </ac:picMkLst>
        </pc:picChg>
        <pc:picChg chg="del">
          <ac:chgData name="Aborn, Edward (US)" userId="01e49d3c-5650-4f43-9a8e-4f2457e670f9" providerId="ADAL" clId="{C5C669BE-FAD6-42FB-80E2-8D2B69EC7A6F}" dt="2025-03-25T22:37:53.830" v="165" actId="478"/>
          <ac:picMkLst>
            <pc:docMk/>
            <pc:sldMk cId="2235143331" sldId="292"/>
            <ac:picMk id="52" creationId="{F4BFEECF-68D0-77B5-BFB7-7AA3957BFDAA}"/>
          </ac:picMkLst>
        </pc:picChg>
        <pc:picChg chg="del">
          <ac:chgData name="Aborn, Edward (US)" userId="01e49d3c-5650-4f43-9a8e-4f2457e670f9" providerId="ADAL" clId="{C5C669BE-FAD6-42FB-80E2-8D2B69EC7A6F}" dt="2025-03-25T22:37:53.830" v="165" actId="478"/>
          <ac:picMkLst>
            <pc:docMk/>
            <pc:sldMk cId="2235143331" sldId="292"/>
            <ac:picMk id="54" creationId="{5E70CC95-1E8C-DB7F-51C4-04D026F70BB1}"/>
          </ac:picMkLst>
        </pc:picChg>
        <pc:picChg chg="add mod">
          <ac:chgData name="Aborn, Edward (US)" userId="01e49d3c-5650-4f43-9a8e-4f2457e670f9" providerId="ADAL" clId="{C5C669BE-FAD6-42FB-80E2-8D2B69EC7A6F}" dt="2025-03-25T22:37:54.829" v="166"/>
          <ac:picMkLst>
            <pc:docMk/>
            <pc:sldMk cId="2235143331" sldId="292"/>
            <ac:picMk id="56" creationId="{7EB939D7-B11E-D45C-073C-245216B7DD30}"/>
          </ac:picMkLst>
        </pc:picChg>
        <pc:picChg chg="add mod">
          <ac:chgData name="Aborn, Edward (US)" userId="01e49d3c-5650-4f43-9a8e-4f2457e670f9" providerId="ADAL" clId="{C5C669BE-FAD6-42FB-80E2-8D2B69EC7A6F}" dt="2025-03-25T22:37:54.829" v="166"/>
          <ac:picMkLst>
            <pc:docMk/>
            <pc:sldMk cId="2235143331" sldId="292"/>
            <ac:picMk id="58" creationId="{1104EBC6-9F96-592A-F03B-2BDB2ADB9C42}"/>
          </ac:picMkLst>
        </pc:picChg>
        <pc:picChg chg="add mod">
          <ac:chgData name="Aborn, Edward (US)" userId="01e49d3c-5650-4f43-9a8e-4f2457e670f9" providerId="ADAL" clId="{C5C669BE-FAD6-42FB-80E2-8D2B69EC7A6F}" dt="2025-03-25T22:38:52.385" v="174" actId="1076"/>
          <ac:picMkLst>
            <pc:docMk/>
            <pc:sldMk cId="2235143331" sldId="292"/>
            <ac:picMk id="60" creationId="{E7183F53-E5E0-EF48-BE05-B6D9D154B445}"/>
          </ac:picMkLst>
        </pc:picChg>
        <pc:picChg chg="add mod">
          <ac:chgData name="Aborn, Edward (US)" userId="01e49d3c-5650-4f43-9a8e-4f2457e670f9" providerId="ADAL" clId="{C5C669BE-FAD6-42FB-80E2-8D2B69EC7A6F}" dt="2025-03-25T22:38:52.385" v="174" actId="1076"/>
          <ac:picMkLst>
            <pc:docMk/>
            <pc:sldMk cId="2235143331" sldId="292"/>
            <ac:picMk id="62" creationId="{A84B56EA-BD0B-56A3-9A39-733EA4EE1603}"/>
          </ac:picMkLst>
        </pc:picChg>
        <pc:picChg chg="add mod">
          <ac:chgData name="Aborn, Edward (US)" userId="01e49d3c-5650-4f43-9a8e-4f2457e670f9" providerId="ADAL" clId="{C5C669BE-FAD6-42FB-80E2-8D2B69EC7A6F}" dt="2025-03-25T22:39:03.794" v="176" actId="1076"/>
          <ac:picMkLst>
            <pc:docMk/>
            <pc:sldMk cId="2235143331" sldId="292"/>
            <ac:picMk id="64" creationId="{363D792F-B2CF-A3BB-97A2-167D4E7CDC57}"/>
          </ac:picMkLst>
        </pc:picChg>
        <pc:picChg chg="add mod">
          <ac:chgData name="Aborn, Edward (US)" userId="01e49d3c-5650-4f43-9a8e-4f2457e670f9" providerId="ADAL" clId="{C5C669BE-FAD6-42FB-80E2-8D2B69EC7A6F}" dt="2025-03-25T22:39:03.794" v="176" actId="1076"/>
          <ac:picMkLst>
            <pc:docMk/>
            <pc:sldMk cId="2235143331" sldId="292"/>
            <ac:picMk id="66" creationId="{2387B64B-09B5-8625-DD11-233061DBE74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1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A2477-D680-5AAA-3BFB-4CDE53ACEA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6350763"/>
            <a:ext cx="2314098" cy="41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4" y="1015082"/>
            <a:ext cx="5510151" cy="2299052"/>
          </a:xfrm>
        </p:spPr>
        <p:txBody>
          <a:bodyPr/>
          <a:lstStyle/>
          <a:p>
            <a:pPr algn="l"/>
            <a:r>
              <a:rPr lang="en-US" sz="2800" b="1" dirty="0"/>
              <a:t>Case 4: Out of Site</a:t>
            </a:r>
            <a:br>
              <a:rPr lang="en-US" b="1" dirty="0"/>
            </a:br>
            <a:br>
              <a:rPr lang="en-US" sz="2400" b="1" dirty="0"/>
            </a:b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 is a big leader at a small site.  He lets that authority go to his head and retaliates when his decisions are challenged. 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4BB941-DA02-470B-B5F1-C63DAC703755}"/>
              </a:ext>
            </a:extLst>
          </p:cNvPr>
          <p:cNvSpPr txBox="1"/>
          <p:nvPr/>
        </p:nvSpPr>
        <p:spPr>
          <a:xfrm>
            <a:off x="2124274" y="3891215"/>
            <a:ext cx="236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9D578F-CD8F-4421-B8DA-C6F59D39BCCD}"/>
              </a:ext>
            </a:extLst>
          </p:cNvPr>
          <p:cNvSpPr txBox="1"/>
          <p:nvPr/>
        </p:nvSpPr>
        <p:spPr>
          <a:xfrm>
            <a:off x="360377" y="5473921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Tim</a:t>
            </a:r>
          </a:p>
          <a:p>
            <a:pPr algn="ctr"/>
            <a:r>
              <a:rPr lang="en-US" sz="1050" dirty="0"/>
              <a:t>Site Manager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5A2964-C0BE-4281-9519-ACBFF575E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476" y="4420007"/>
            <a:ext cx="1028700" cy="1028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2BF09C-37C1-4FC0-8054-554B4827DBD4}"/>
              </a:ext>
            </a:extLst>
          </p:cNvPr>
          <p:cNvSpPr txBox="1"/>
          <p:nvPr/>
        </p:nvSpPr>
        <p:spPr>
          <a:xfrm>
            <a:off x="1729693" y="5461314"/>
            <a:ext cx="10525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Emily</a:t>
            </a:r>
          </a:p>
          <a:p>
            <a:pPr algn="ctr"/>
            <a:r>
              <a:rPr lang="en-US" sz="1050" dirty="0"/>
              <a:t>Procurement Staff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565EF3C-53C8-4B18-92C9-E74DED833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192" y="4420007"/>
            <a:ext cx="1028700" cy="1028700"/>
          </a:xfrm>
          <a:prstGeom prst="rect">
            <a:avLst/>
          </a:prstGeo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06FE8CCC-B337-4A8D-8E51-111BA7E5F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265" y="1534272"/>
            <a:ext cx="5352576" cy="42542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071E3F-7D83-45E8-B2D6-029BF423AFF2}"/>
              </a:ext>
            </a:extLst>
          </p:cNvPr>
          <p:cNvSpPr txBox="1"/>
          <p:nvPr/>
        </p:nvSpPr>
        <p:spPr>
          <a:xfrm>
            <a:off x="2902096" y="5461314"/>
            <a:ext cx="1300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Samantha “Sam”</a:t>
            </a:r>
          </a:p>
          <a:p>
            <a:pPr algn="ctr"/>
            <a:r>
              <a:rPr lang="en-US" sz="1050" dirty="0"/>
              <a:t>Program Planner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6A26F5-885A-4A03-BFA9-C1C565336C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908" y="4420007"/>
            <a:ext cx="1028700" cy="1028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C955E8-7086-4A46-8D92-F5F2167A0042}"/>
              </a:ext>
            </a:extLst>
          </p:cNvPr>
          <p:cNvSpPr txBox="1"/>
          <p:nvPr/>
        </p:nvSpPr>
        <p:spPr>
          <a:xfrm>
            <a:off x="4286076" y="5461314"/>
            <a:ext cx="11274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Chris</a:t>
            </a:r>
          </a:p>
          <a:p>
            <a:pPr algn="ctr"/>
            <a:r>
              <a:rPr lang="en-US" sz="1050" dirty="0"/>
              <a:t>Construction Vendor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3FF137-5CF3-45F1-8016-9F7388CF8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7623" y="4420007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4: Out of Site </a:t>
            </a:r>
            <a:r>
              <a:rPr lang="en-US" sz="1400" dirty="0"/>
              <a:t>(Case Video)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3474AC-81EB-43CF-B7D7-B4B509B97B2D}"/>
              </a:ext>
            </a:extLst>
          </p:cNvPr>
          <p:cNvSpPr txBox="1"/>
          <p:nvPr/>
        </p:nvSpPr>
        <p:spPr>
          <a:xfrm>
            <a:off x="9391385" y="453653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F7CF544-D9AA-806A-F56D-B970F533B06C}"/>
              </a:ext>
            </a:extLst>
          </p:cNvPr>
          <p:cNvSpPr txBox="1"/>
          <p:nvPr/>
        </p:nvSpPr>
        <p:spPr>
          <a:xfrm>
            <a:off x="9268315" y="202479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Tim</a:t>
            </a:r>
          </a:p>
          <a:p>
            <a:pPr algn="ctr"/>
            <a:r>
              <a:rPr lang="en-US" sz="1050" dirty="0"/>
              <a:t>Site Manager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7183F53-E5E0-EF48-BE05-B6D9D154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4" y="970876"/>
            <a:ext cx="1028700" cy="10287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DDD0985-0962-AD9D-CBC7-23D603EE9544}"/>
              </a:ext>
            </a:extLst>
          </p:cNvPr>
          <p:cNvSpPr txBox="1"/>
          <p:nvPr/>
        </p:nvSpPr>
        <p:spPr>
          <a:xfrm>
            <a:off x="10637631" y="2012183"/>
            <a:ext cx="10525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Emily</a:t>
            </a:r>
          </a:p>
          <a:p>
            <a:pPr algn="ctr"/>
            <a:r>
              <a:rPr lang="en-US" sz="1050" dirty="0"/>
              <a:t>Procurement Staff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84B56EA-BD0B-56A3-9A39-733EA4EE1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970876"/>
            <a:ext cx="1028700" cy="10287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4DB957A-E070-0322-EE3A-B2B8002BECB3}"/>
              </a:ext>
            </a:extLst>
          </p:cNvPr>
          <p:cNvSpPr txBox="1"/>
          <p:nvPr/>
        </p:nvSpPr>
        <p:spPr>
          <a:xfrm>
            <a:off x="9216603" y="3691656"/>
            <a:ext cx="1300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Samantha “Sam”</a:t>
            </a:r>
          </a:p>
          <a:p>
            <a:pPr algn="ctr"/>
            <a:r>
              <a:rPr lang="en-US" sz="1050" dirty="0"/>
              <a:t>Program Planner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63D792F-B2CF-A3BB-97A2-167D4E7CDC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5" y="2650349"/>
            <a:ext cx="1028700" cy="10287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30C25FE-0270-76EC-55BD-2AA0DC503BFE}"/>
              </a:ext>
            </a:extLst>
          </p:cNvPr>
          <p:cNvSpPr txBox="1"/>
          <p:nvPr/>
        </p:nvSpPr>
        <p:spPr>
          <a:xfrm>
            <a:off x="10600583" y="3691656"/>
            <a:ext cx="11274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Chris</a:t>
            </a:r>
          </a:p>
          <a:p>
            <a:pPr algn="ctr"/>
            <a:r>
              <a:rPr lang="en-US" sz="1050" dirty="0"/>
              <a:t>Construction Vendor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387B64B-09B5-8625-DD11-233061DBE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2650349"/>
            <a:ext cx="1028700" cy="1028700"/>
          </a:xfrm>
          <a:prstGeom prst="rect">
            <a:avLst/>
          </a:prstGeom>
        </p:spPr>
      </p:pic>
      <p:pic>
        <p:nvPicPr>
          <p:cNvPr id="2" name="eat25-4-a-360">
            <a:hlinkClick r:id="" action="ppaction://media"/>
            <a:extLst>
              <a:ext uri="{FF2B5EF4-FFF2-40B4-BE49-F238E27FC236}">
                <a16:creationId xmlns:a16="http://schemas.microsoft.com/office/drawing/2014/main" id="{A15CEAED-2FFA-DFF8-1585-D16FE76383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1169" y="970875"/>
            <a:ext cx="8437417" cy="47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741585" cy="836572"/>
          </a:xfrm>
        </p:spPr>
        <p:txBody>
          <a:bodyPr/>
          <a:lstStyle/>
          <a:p>
            <a:r>
              <a:rPr lang="en-US" dirty="0"/>
              <a:t>Voicing Values Discussion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27783-BC41-4063-ABE9-B3BA2313CD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8154" y="1582662"/>
            <a:ext cx="5933178" cy="975533"/>
          </a:xfrm>
          <a:solidFill>
            <a:schemeClr val="bg1">
              <a:lumMod val="95000"/>
            </a:schemeClr>
          </a:solidFill>
        </p:spPr>
        <p:txBody>
          <a:bodyPr tIns="182880" bIns="182880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Case 4: Out of Site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1400" b="0" dirty="0">
                <a:solidFill>
                  <a:schemeClr val="bg2">
                    <a:lumMod val="25000"/>
                  </a:schemeClr>
                </a:solidFill>
                <a:effectLst/>
              </a:rPr>
              <a:t>Key Issues: Fraud, Theft, Conflicts of Interest, Leadership, Retaliation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28452-DD30-4C61-BE89-2F92213A7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2" y="4511258"/>
            <a:ext cx="939778" cy="939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9632A5-75ED-4964-B32A-057D8CAD7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95" y="4511258"/>
            <a:ext cx="945616" cy="945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98323F-A6F6-42B6-BB36-BBA8F53DD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73" y="4511258"/>
            <a:ext cx="951453" cy="951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6273BD-307B-497E-B92D-EECE0C347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62" y="4511258"/>
            <a:ext cx="957290" cy="9572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D01E96-CB68-4D26-884A-47C9C0C89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4" y="4511258"/>
            <a:ext cx="963127" cy="9631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BB8F0A-99AF-41FD-AA57-B03046BF4043}"/>
              </a:ext>
            </a:extLst>
          </p:cNvPr>
          <p:cNvSpPr txBox="1"/>
          <p:nvPr/>
        </p:nvSpPr>
        <p:spPr>
          <a:xfrm>
            <a:off x="367439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45116C-8A23-4DC8-BDFB-CB5CAC5DC70D}"/>
              </a:ext>
            </a:extLst>
          </p:cNvPr>
          <p:cNvSpPr txBox="1"/>
          <p:nvPr/>
        </p:nvSpPr>
        <p:spPr>
          <a:xfrm>
            <a:off x="5204335" y="5473479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>
                <a:solidFill>
                  <a:srgbClr val="2284C4"/>
                </a:solidFill>
              </a:rPr>
              <a:t>Violations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E28744-3C22-4440-BF7B-FDD4E33657B2}"/>
              </a:ext>
            </a:extLst>
          </p:cNvPr>
          <p:cNvSpPr txBox="1"/>
          <p:nvPr/>
        </p:nvSpPr>
        <p:spPr>
          <a:xfrm>
            <a:off x="1613401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CED7D-E9FE-4FFC-BCE4-E7F7EBD3D781}"/>
              </a:ext>
            </a:extLst>
          </p:cNvPr>
          <p:cNvSpPr txBox="1"/>
          <p:nvPr/>
        </p:nvSpPr>
        <p:spPr>
          <a:xfrm>
            <a:off x="2884080" y="5473479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51209C-4BAB-448E-B9E1-801106C38E05}"/>
              </a:ext>
            </a:extLst>
          </p:cNvPr>
          <p:cNvSpPr txBox="1"/>
          <p:nvPr/>
        </p:nvSpPr>
        <p:spPr>
          <a:xfrm>
            <a:off x="4005693" y="5473479"/>
            <a:ext cx="1551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</a:t>
            </a:r>
            <a:br>
              <a:rPr lang="en-US" sz="1200" b="1" dirty="0">
                <a:solidFill>
                  <a:srgbClr val="2284C4"/>
                </a:solidFill>
              </a:rPr>
            </a:br>
            <a:r>
              <a:rPr lang="en-US" sz="1200" b="1" dirty="0">
                <a:solidFill>
                  <a:srgbClr val="2284C4"/>
                </a:solidFill>
              </a:rPr>
              <a:t>the Issue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55925-1CB7-4151-96F4-0B92431CE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4114" y="429378"/>
            <a:ext cx="3107856" cy="1982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E4D97-810F-4970-AD37-A8065D9B450B}"/>
              </a:ext>
            </a:extLst>
          </p:cNvPr>
          <p:cNvSpPr txBox="1"/>
          <p:nvPr/>
        </p:nvSpPr>
        <p:spPr>
          <a:xfrm>
            <a:off x="8045677" y="489231"/>
            <a:ext cx="2621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Bradley Hand ITC" panose="03070402050302030203" pitchFamily="66" charset="0"/>
              </a:rPr>
              <a:t>Summary</a:t>
            </a:r>
          </a:p>
          <a:p>
            <a:endParaRPr lang="en-US" sz="1000" dirty="0"/>
          </a:p>
          <a:p>
            <a:pPr algn="ctr"/>
            <a:r>
              <a:rPr lang="en-US" sz="1200" dirty="0"/>
              <a:t>Tim is a big leader at a small site.  He lets that authority go to his head and retaliates when his decisions are challenged.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C90335-A565-BF9E-9A47-29C77AA70E98}"/>
              </a:ext>
            </a:extLst>
          </p:cNvPr>
          <p:cNvSpPr txBox="1"/>
          <p:nvPr/>
        </p:nvSpPr>
        <p:spPr>
          <a:xfrm>
            <a:off x="578155" y="2829432"/>
            <a:ext cx="5933178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What issues do these characters encounter?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Which Voicing Our Values (VOV) techniques could help resolve these issues?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9D714F-336A-5702-3945-B4FF82DD0DA7}"/>
              </a:ext>
            </a:extLst>
          </p:cNvPr>
          <p:cNvSpPr txBox="1"/>
          <p:nvPr/>
        </p:nvSpPr>
        <p:spPr>
          <a:xfrm>
            <a:off x="8218901" y="2311662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3A71DFE-047A-EB18-2287-18DE69223601}"/>
              </a:ext>
            </a:extLst>
          </p:cNvPr>
          <p:cNvSpPr txBox="1"/>
          <p:nvPr/>
        </p:nvSpPr>
        <p:spPr>
          <a:xfrm>
            <a:off x="8144241" y="3898199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Tim</a:t>
            </a:r>
          </a:p>
          <a:p>
            <a:pPr algn="ctr"/>
            <a:r>
              <a:rPr lang="en-US" sz="1050" dirty="0"/>
              <a:t>Site Manager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C309BED-BFAA-FA28-A3E7-1B9F144801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340" y="2844285"/>
            <a:ext cx="1028700" cy="102870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8438403F-2960-2E39-2C76-150E281557FC}"/>
              </a:ext>
            </a:extLst>
          </p:cNvPr>
          <p:cNvSpPr txBox="1"/>
          <p:nvPr/>
        </p:nvSpPr>
        <p:spPr>
          <a:xfrm>
            <a:off x="9513557" y="3885592"/>
            <a:ext cx="10525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Emily</a:t>
            </a:r>
          </a:p>
          <a:p>
            <a:pPr algn="ctr"/>
            <a:r>
              <a:rPr lang="en-US" sz="1050" dirty="0"/>
              <a:t>Procurement Staff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C67E833-2132-4151-4B13-5145464548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8056" y="2844285"/>
            <a:ext cx="1028700" cy="10287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E668E43B-1864-A3CD-3DCD-704A927B678F}"/>
              </a:ext>
            </a:extLst>
          </p:cNvPr>
          <p:cNvSpPr txBox="1"/>
          <p:nvPr/>
        </p:nvSpPr>
        <p:spPr>
          <a:xfrm>
            <a:off x="8092529" y="5565065"/>
            <a:ext cx="1300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Samantha “Sam”</a:t>
            </a:r>
          </a:p>
          <a:p>
            <a:pPr algn="ctr"/>
            <a:r>
              <a:rPr lang="en-US" sz="1050" dirty="0"/>
              <a:t>Program Planner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590DDA4E-099C-57D7-7049-F9ECAE871A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1341" y="4523758"/>
            <a:ext cx="1028700" cy="102870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D9FE2E92-C782-9BB9-9677-76C5F611E463}"/>
              </a:ext>
            </a:extLst>
          </p:cNvPr>
          <p:cNvSpPr txBox="1"/>
          <p:nvPr/>
        </p:nvSpPr>
        <p:spPr>
          <a:xfrm>
            <a:off x="9476509" y="5565065"/>
            <a:ext cx="11274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Chris</a:t>
            </a:r>
          </a:p>
          <a:p>
            <a:pPr algn="ctr"/>
            <a:r>
              <a:rPr lang="en-US" sz="1050" dirty="0"/>
              <a:t>Construction Vendor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AD0E916-CEFE-4A06-B0CA-8938E6EFF5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8056" y="4523758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2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ABCCB163-4150-4419-AB00-18486F2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/>
              <a:t>Case 4: Out of Site </a:t>
            </a:r>
            <a:r>
              <a:rPr lang="en-US" sz="1400" dirty="0"/>
              <a:t>(Case Closing)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D65C93-9DC4-05DA-D488-9B8A42AB3289}"/>
              </a:ext>
            </a:extLst>
          </p:cNvPr>
          <p:cNvSpPr txBox="1"/>
          <p:nvPr/>
        </p:nvSpPr>
        <p:spPr>
          <a:xfrm>
            <a:off x="9391385" y="453653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B35CE34-E7B6-1120-A018-8AE8E5F1351A}"/>
              </a:ext>
            </a:extLst>
          </p:cNvPr>
          <p:cNvSpPr txBox="1"/>
          <p:nvPr/>
        </p:nvSpPr>
        <p:spPr>
          <a:xfrm>
            <a:off x="9268315" y="202479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Tim</a:t>
            </a:r>
          </a:p>
          <a:p>
            <a:pPr algn="ctr"/>
            <a:r>
              <a:rPr lang="en-US" sz="1050" dirty="0"/>
              <a:t>Site Manager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F983CC2-9E96-2A2C-93EF-FE5FF1AA4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4" y="970876"/>
            <a:ext cx="1028700" cy="10287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3DC7656-FFC4-065C-1C63-04DAD0B9E2DB}"/>
              </a:ext>
            </a:extLst>
          </p:cNvPr>
          <p:cNvSpPr txBox="1"/>
          <p:nvPr/>
        </p:nvSpPr>
        <p:spPr>
          <a:xfrm>
            <a:off x="10637631" y="2012183"/>
            <a:ext cx="10525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Emily</a:t>
            </a:r>
          </a:p>
          <a:p>
            <a:pPr algn="ctr"/>
            <a:r>
              <a:rPr lang="en-US" sz="1050" dirty="0"/>
              <a:t>Procurement Staff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8DA1026-8D3C-1F21-5E05-5CC586CEE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970876"/>
            <a:ext cx="1028700" cy="10287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AF7824E-AC5F-3E4E-2E84-069C521B7812}"/>
              </a:ext>
            </a:extLst>
          </p:cNvPr>
          <p:cNvSpPr txBox="1"/>
          <p:nvPr/>
        </p:nvSpPr>
        <p:spPr>
          <a:xfrm>
            <a:off x="9216603" y="3691656"/>
            <a:ext cx="1300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Samantha “Sam”</a:t>
            </a:r>
          </a:p>
          <a:p>
            <a:pPr algn="ctr"/>
            <a:r>
              <a:rPr lang="en-US" sz="1050" dirty="0"/>
              <a:t>Program Planner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16C35D01-E3EB-5448-FE3A-07328845E7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5" y="2650349"/>
            <a:ext cx="1028700" cy="10287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8BC0D87-CA08-7706-5727-CE004470B8CA}"/>
              </a:ext>
            </a:extLst>
          </p:cNvPr>
          <p:cNvSpPr txBox="1"/>
          <p:nvPr/>
        </p:nvSpPr>
        <p:spPr>
          <a:xfrm>
            <a:off x="10600583" y="3691656"/>
            <a:ext cx="11274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Chris</a:t>
            </a:r>
          </a:p>
          <a:p>
            <a:pPr algn="ctr"/>
            <a:r>
              <a:rPr lang="en-US" sz="1050" dirty="0"/>
              <a:t>Construction Vendor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D0D5A38-22D6-A308-37A5-98DD2D0B9B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2650349"/>
            <a:ext cx="1028700" cy="1028700"/>
          </a:xfrm>
          <a:prstGeom prst="rect">
            <a:avLst/>
          </a:prstGeom>
        </p:spPr>
      </p:pic>
      <p:pic>
        <p:nvPicPr>
          <p:cNvPr id="3" name="eat25-4-b-360">
            <a:hlinkClick r:id="" action="ppaction://media"/>
            <a:extLst>
              <a:ext uri="{FF2B5EF4-FFF2-40B4-BE49-F238E27FC236}">
                <a16:creationId xmlns:a16="http://schemas.microsoft.com/office/drawing/2014/main" id="{BE937D5B-9D7D-9AAE-9E97-76B7F04DEB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169" y="970875"/>
            <a:ext cx="8489417" cy="477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9C5BF-06F0-491E-A79A-85ED46C9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74854"/>
            <a:ext cx="7570763" cy="836572"/>
          </a:xfrm>
        </p:spPr>
        <p:txBody>
          <a:bodyPr/>
          <a:lstStyle/>
          <a:p>
            <a:r>
              <a:rPr lang="en-US" dirty="0"/>
              <a:t>Wrap-up Discussion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0FACD79-0D62-4A4D-B840-9425227F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73" y="4682266"/>
            <a:ext cx="939778" cy="9397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761C9E-7577-46F3-A17F-8D910E82E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45" y="4644801"/>
            <a:ext cx="945616" cy="945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AA08C35-C361-4863-B120-8D4F733D3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56" y="4641883"/>
            <a:ext cx="951453" cy="9514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5A359C-B748-40E2-9E85-8AB8BD677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66" y="4647995"/>
            <a:ext cx="957290" cy="9572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5B4D2E-A28F-4714-93AB-0BD7C8BE2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76" y="4658917"/>
            <a:ext cx="963127" cy="96312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593F20-59D1-4E11-84E4-0A5901591CDC}"/>
              </a:ext>
            </a:extLst>
          </p:cNvPr>
          <p:cNvSpPr txBox="1"/>
          <p:nvPr/>
        </p:nvSpPr>
        <p:spPr>
          <a:xfrm>
            <a:off x="518160" y="5634248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Ask Questions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E5CBB9-9E75-4E2A-B410-9CDB464DB079}"/>
              </a:ext>
            </a:extLst>
          </p:cNvPr>
          <p:cNvSpPr txBox="1"/>
          <p:nvPr/>
        </p:nvSpPr>
        <p:spPr>
          <a:xfrm>
            <a:off x="7193907" y="5590416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Report Violations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AE450F-8D5E-4403-AD70-AFEA840CC389}"/>
              </a:ext>
            </a:extLst>
          </p:cNvPr>
          <p:cNvSpPr txBox="1"/>
          <p:nvPr/>
        </p:nvSpPr>
        <p:spPr>
          <a:xfrm>
            <a:off x="2206251" y="5605285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Obtain 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E96CCE-989A-417D-8842-5B3714CC825E}"/>
              </a:ext>
            </a:extLst>
          </p:cNvPr>
          <p:cNvSpPr txBox="1"/>
          <p:nvPr/>
        </p:nvSpPr>
        <p:spPr>
          <a:xfrm>
            <a:off x="3919063" y="5618506"/>
            <a:ext cx="1368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Talk to Others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3BA90A-2161-4E3E-B440-5AC74153B91E}"/>
              </a:ext>
            </a:extLst>
          </p:cNvPr>
          <p:cNvSpPr txBox="1"/>
          <p:nvPr/>
        </p:nvSpPr>
        <p:spPr>
          <a:xfrm>
            <a:off x="5502897" y="5590417"/>
            <a:ext cx="155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284C4"/>
                </a:solidFill>
              </a:rPr>
              <a:t>Reframe the Issue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757C42D8-17A9-0909-28B4-400DA8FFEA2C}"/>
              </a:ext>
            </a:extLst>
          </p:cNvPr>
          <p:cNvSpPr txBox="1">
            <a:spLocks/>
          </p:cNvSpPr>
          <p:nvPr/>
        </p:nvSpPr>
        <p:spPr>
          <a:xfrm>
            <a:off x="533398" y="1622915"/>
            <a:ext cx="8049493" cy="29088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dirty="0"/>
              <a:t>In this situation, what would you say or do?</a:t>
            </a:r>
          </a:p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en-US" sz="2400" b="1" dirty="0"/>
              <a:t>Bottom Line</a:t>
            </a:r>
            <a:br>
              <a:rPr lang="en-US" sz="2400" dirty="0"/>
            </a:br>
            <a:r>
              <a:rPr lang="en-US" sz="2400" dirty="0"/>
              <a:t>If you  have concerns, help is always available. Retaliation is not tolerated. Contact HR, Ethics, Security, or Legal for assistance.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8EF0836-3C54-EF6A-8141-7FDEEEE7F5A6}"/>
              </a:ext>
            </a:extLst>
          </p:cNvPr>
          <p:cNvSpPr txBox="1"/>
          <p:nvPr/>
        </p:nvSpPr>
        <p:spPr>
          <a:xfrm>
            <a:off x="9391385" y="453653"/>
            <a:ext cx="22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Main Characters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191C3E6-BE1B-2E34-6196-17A795DC6CC6}"/>
              </a:ext>
            </a:extLst>
          </p:cNvPr>
          <p:cNvSpPr txBox="1"/>
          <p:nvPr/>
        </p:nvSpPr>
        <p:spPr>
          <a:xfrm>
            <a:off x="9268315" y="2024790"/>
            <a:ext cx="12058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Tim</a:t>
            </a:r>
          </a:p>
          <a:p>
            <a:pPr algn="ctr"/>
            <a:r>
              <a:rPr lang="en-US" sz="1050" dirty="0"/>
              <a:t>Site Manager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276DF58B-95BB-5FCC-0517-D711B319EA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4" y="970876"/>
            <a:ext cx="1028700" cy="10287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D459E3A-B701-2006-FA0F-7B6B79FB44EF}"/>
              </a:ext>
            </a:extLst>
          </p:cNvPr>
          <p:cNvSpPr txBox="1"/>
          <p:nvPr/>
        </p:nvSpPr>
        <p:spPr>
          <a:xfrm>
            <a:off x="10637631" y="2012183"/>
            <a:ext cx="10525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Emily</a:t>
            </a:r>
          </a:p>
          <a:p>
            <a:pPr algn="ctr"/>
            <a:r>
              <a:rPr lang="en-US" sz="1050" dirty="0"/>
              <a:t>Procurement Staff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2EABBA5D-B2E3-289D-1D00-659FAA361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970876"/>
            <a:ext cx="1028700" cy="10287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06A839F-D0B4-3FA3-B3D5-6B94FB8FB0C3}"/>
              </a:ext>
            </a:extLst>
          </p:cNvPr>
          <p:cNvSpPr txBox="1"/>
          <p:nvPr/>
        </p:nvSpPr>
        <p:spPr>
          <a:xfrm>
            <a:off x="9216603" y="3691656"/>
            <a:ext cx="1300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Samantha “Sam”</a:t>
            </a:r>
          </a:p>
          <a:p>
            <a:pPr algn="ctr"/>
            <a:r>
              <a:rPr lang="en-US" sz="1050" dirty="0"/>
              <a:t>Program Planner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86E16726-1BA0-3132-1C3E-0CB0106D84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5415" y="2650349"/>
            <a:ext cx="1028700" cy="10287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76F5F94-ACC2-BCF5-D4B8-6EFB2B138E66}"/>
              </a:ext>
            </a:extLst>
          </p:cNvPr>
          <p:cNvSpPr txBox="1"/>
          <p:nvPr/>
        </p:nvSpPr>
        <p:spPr>
          <a:xfrm>
            <a:off x="10600583" y="3691656"/>
            <a:ext cx="11274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Chris</a:t>
            </a:r>
          </a:p>
          <a:p>
            <a:pPr algn="ctr"/>
            <a:r>
              <a:rPr lang="en-US" sz="1050" dirty="0"/>
              <a:t>Construction Vendor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12AA29A-AC79-0981-9D90-1E1938C075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2130" y="2650349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31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Unrestricted template</TermName>
          <TermId xmlns="http://schemas.microsoft.com/office/infopath/2007/PartnerControls">02f3672f-fad0-4d2d-bec7-ef34074313ba</TermId>
        </TermInfo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00000000-0000-0000-0000-000000000000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00000000-0000-0000-0000-000000000000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936</TotalTime>
  <Words>290</Words>
  <Application>Microsoft Office PowerPoint</Application>
  <PresentationFormat>Widescreen</PresentationFormat>
  <Paragraphs>77</Paragraphs>
  <Slides>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Bradley Hand ITC</vt:lpstr>
      <vt:lpstr>Calibri</vt:lpstr>
      <vt:lpstr>Office Theme</vt:lpstr>
      <vt:lpstr>Case 4: Out of Site  Tim is a big leader at a small site.  He lets that authority go to his head and retaliates when his decisions are challenged.    </vt:lpstr>
      <vt:lpstr>Case 4: Out of Site (Case Video)</vt:lpstr>
      <vt:lpstr>Voicing Values Discussion</vt:lpstr>
      <vt:lpstr>Case 4: Out of Site (Case Closing)</vt:lpstr>
      <vt:lpstr>Wrap-up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 template; Official; PowerPoint</cp:keywords>
  <cp:lastModifiedBy>Ed Aborn</cp:lastModifiedBy>
  <cp:revision>104</cp:revision>
  <dcterms:created xsi:type="dcterms:W3CDTF">2018-09-19T12:19:03Z</dcterms:created>
  <dcterms:modified xsi:type="dcterms:W3CDTF">2025-04-21T21:46:28Z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ACCT03\r07273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>_x000d_
_x000d_
</vt:lpwstr>
  </property>
  <property fmtid="{D5CDD505-2E9C-101B-9397-08002B2CF9AE}" pid="15" name="ExpCountry">
    <vt:lpwstr/>
  </property>
  <property fmtid="{D5CDD505-2E9C-101B-9397-08002B2CF9AE}" pid="16" name="TextBoxAndDropdownValues">
    <vt:lpwstr/>
  </property>
  <property fmtid="{D5CDD505-2E9C-101B-9397-08002B2CF9AE}" pid="17" name="MSIP_Label_502bc7c3-f152-4da1-98bd-f7a1bebdf752_Enabled">
    <vt:lpwstr>true</vt:lpwstr>
  </property>
  <property fmtid="{D5CDD505-2E9C-101B-9397-08002B2CF9AE}" pid="18" name="MSIP_Label_502bc7c3-f152-4da1-98bd-f7a1bebdf752_SetDate">
    <vt:lpwstr>2024-04-10T14:07:14Z</vt:lpwstr>
  </property>
  <property fmtid="{D5CDD505-2E9C-101B-9397-08002B2CF9AE}" pid="19" name="MSIP_Label_502bc7c3-f152-4da1-98bd-f7a1bebdf752_Method">
    <vt:lpwstr>Privileged</vt:lpwstr>
  </property>
  <property fmtid="{D5CDD505-2E9C-101B-9397-08002B2CF9AE}" pid="20" name="MSIP_Label_502bc7c3-f152-4da1-98bd-f7a1bebdf752_Name">
    <vt:lpwstr>Unrestricted</vt:lpwstr>
  </property>
  <property fmtid="{D5CDD505-2E9C-101B-9397-08002B2CF9AE}" pid="21" name="MSIP_Label_502bc7c3-f152-4da1-98bd-f7a1bebdf752_SiteId">
    <vt:lpwstr>b18f006c-b0fc-467d-b23a-a35b5695b5dc</vt:lpwstr>
  </property>
  <property fmtid="{D5CDD505-2E9C-101B-9397-08002B2CF9AE}" pid="22" name="MSIP_Label_502bc7c3-f152-4da1-98bd-f7a1bebdf752_ActionId">
    <vt:lpwstr>f5579cdb-7ec0-450a-8d10-83d304f1a597</vt:lpwstr>
  </property>
  <property fmtid="{D5CDD505-2E9C-101B-9397-08002B2CF9AE}" pid="23" name="MSIP_Label_502bc7c3-f152-4da1-98bd-f7a1bebdf752_ContentBits">
    <vt:lpwstr>0</vt:lpwstr>
  </property>
</Properties>
</file>