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EA31B-F1B2-4667-AF32-0B21A532CA59}" v="4" dt="2025-04-21T21:47:52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2" d="100"/>
          <a:sy n="92" d="100"/>
        </p:scale>
        <p:origin x="4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orn, Edward (US)" userId="01e49d3c-5650-4f43-9a8e-4f2457e670f9" providerId="ADAL" clId="{E660658B-EC84-4CD9-85F0-78D3B5BCF74C}"/>
    <pc:docChg chg="custSel modSld">
      <pc:chgData name="Aborn, Edward (US)" userId="01e49d3c-5650-4f43-9a8e-4f2457e670f9" providerId="ADAL" clId="{E660658B-EC84-4CD9-85F0-78D3B5BCF74C}" dt="2025-03-27T12:47:38.496" v="325" actId="20577"/>
      <pc:docMkLst>
        <pc:docMk/>
      </pc:docMkLst>
      <pc:sldChg chg="delSp modSp mod">
        <pc:chgData name="Aborn, Edward (US)" userId="01e49d3c-5650-4f43-9a8e-4f2457e670f9" providerId="ADAL" clId="{E660658B-EC84-4CD9-85F0-78D3B5BCF74C}" dt="2025-03-25T22:48:01.729" v="236" actId="14826"/>
        <pc:sldMkLst>
          <pc:docMk/>
          <pc:sldMk cId="457066591" sldId="284"/>
        </pc:sldMkLst>
        <pc:spChg chg="mod">
          <ac:chgData name="Aborn, Edward (US)" userId="01e49d3c-5650-4f43-9a8e-4f2457e670f9" providerId="ADAL" clId="{E660658B-EC84-4CD9-85F0-78D3B5BCF74C}" dt="2025-03-25T22:45:04.154" v="38" actId="20577"/>
          <ac:spMkLst>
            <pc:docMk/>
            <pc:sldMk cId="457066591" sldId="284"/>
            <ac:spMk id="6" creationId="{A3DC1230-27DF-4E49-885B-DE964378216A}"/>
          </ac:spMkLst>
        </pc:spChg>
        <pc:spChg chg="mod">
          <ac:chgData name="Aborn, Edward (US)" userId="01e49d3c-5650-4f43-9a8e-4f2457e670f9" providerId="ADAL" clId="{E660658B-EC84-4CD9-85F0-78D3B5BCF74C}" dt="2025-03-25T22:46:50.555" v="180" actId="1037"/>
          <ac:spMkLst>
            <pc:docMk/>
            <pc:sldMk cId="457066591" sldId="284"/>
            <ac:spMk id="11" creationId="{064BB941-DA02-470B-B5F1-C63DAC703755}"/>
          </ac:spMkLst>
        </pc:spChg>
        <pc:spChg chg="mod">
          <ac:chgData name="Aborn, Edward (US)" userId="01e49d3c-5650-4f43-9a8e-4f2457e670f9" providerId="ADAL" clId="{E660658B-EC84-4CD9-85F0-78D3B5BCF74C}" dt="2025-03-25T22:47:37.424" v="233" actId="20577"/>
          <ac:spMkLst>
            <pc:docMk/>
            <pc:sldMk cId="457066591" sldId="284"/>
            <ac:spMk id="14" creationId="{96071E3F-7D83-45E8-B2D6-029BF423AFF2}"/>
          </ac:spMkLst>
        </pc:spChg>
        <pc:spChg chg="mod">
          <ac:chgData name="Aborn, Edward (US)" userId="01e49d3c-5650-4f43-9a8e-4f2457e670f9" providerId="ADAL" clId="{E660658B-EC84-4CD9-85F0-78D3B5BCF74C}" dt="2025-03-25T22:47:21.352" v="189" actId="20577"/>
          <ac:spMkLst>
            <pc:docMk/>
            <pc:sldMk cId="457066591" sldId="284"/>
            <ac:spMk id="16" creationId="{819D578F-CD8F-4421-B8DA-C6F59D39BCCD}"/>
          </ac:spMkLst>
        </pc:spChg>
        <pc:spChg chg="del">
          <ac:chgData name="Aborn, Edward (US)" userId="01e49d3c-5650-4f43-9a8e-4f2457e670f9" providerId="ADAL" clId="{E660658B-EC84-4CD9-85F0-78D3B5BCF74C}" dt="2025-03-25T22:46:28.228" v="168" actId="478"/>
          <ac:spMkLst>
            <pc:docMk/>
            <pc:sldMk cId="457066591" sldId="284"/>
            <ac:spMk id="18" creationId="{DCC955E8-7086-4A46-8D92-F5F2167A0042}"/>
          </ac:spMkLst>
        </pc:spChg>
        <pc:spChg chg="mod">
          <ac:chgData name="Aborn, Edward (US)" userId="01e49d3c-5650-4f43-9a8e-4f2457e670f9" providerId="ADAL" clId="{E660658B-EC84-4CD9-85F0-78D3B5BCF74C}" dt="2025-03-25T22:47:27.713" v="212" actId="20577"/>
          <ac:spMkLst>
            <pc:docMk/>
            <pc:sldMk cId="457066591" sldId="284"/>
            <ac:spMk id="19" creationId="{F82BF09C-37C1-4FC0-8054-554B4827DBD4}"/>
          </ac:spMkLst>
        </pc:spChg>
        <pc:picChg chg="mod">
          <ac:chgData name="Aborn, Edward (US)" userId="01e49d3c-5650-4f43-9a8e-4f2457e670f9" providerId="ADAL" clId="{E660658B-EC84-4CD9-85F0-78D3B5BCF74C}" dt="2025-03-25T22:47:46.762" v="234" actId="14826"/>
          <ac:picMkLst>
            <pc:docMk/>
            <pc:sldMk cId="457066591" sldId="284"/>
            <ac:picMk id="9" creationId="{1D5A2964-C0BE-4281-9519-ACBFF575E072}"/>
          </ac:picMkLst>
        </pc:picChg>
        <pc:picChg chg="mod">
          <ac:chgData name="Aborn, Edward (US)" userId="01e49d3c-5650-4f43-9a8e-4f2457e670f9" providerId="ADAL" clId="{E660658B-EC84-4CD9-85F0-78D3B5BCF74C}" dt="2025-03-25T22:48:01.729" v="236" actId="14826"/>
          <ac:picMkLst>
            <pc:docMk/>
            <pc:sldMk cId="457066591" sldId="284"/>
            <ac:picMk id="15" creationId="{B86A26F5-885A-4A03-BFA9-C1C565336C67}"/>
          </ac:picMkLst>
        </pc:picChg>
        <pc:picChg chg="del">
          <ac:chgData name="Aborn, Edward (US)" userId="01e49d3c-5650-4f43-9a8e-4f2457e670f9" providerId="ADAL" clId="{E660658B-EC84-4CD9-85F0-78D3B5BCF74C}" dt="2025-03-25T22:46:28.228" v="168" actId="478"/>
          <ac:picMkLst>
            <pc:docMk/>
            <pc:sldMk cId="457066591" sldId="284"/>
            <ac:picMk id="20" creationId="{843FF137-5CF3-45F1-8016-9F7388CF8864}"/>
          </ac:picMkLst>
        </pc:picChg>
        <pc:picChg chg="mod">
          <ac:chgData name="Aborn, Edward (US)" userId="01e49d3c-5650-4f43-9a8e-4f2457e670f9" providerId="ADAL" clId="{E660658B-EC84-4CD9-85F0-78D3B5BCF74C}" dt="2025-03-25T22:47:53.879" v="235" actId="14826"/>
          <ac:picMkLst>
            <pc:docMk/>
            <pc:sldMk cId="457066591" sldId="284"/>
            <ac:picMk id="30" creationId="{8565EF3C-53C8-4B18-92C9-E74DED833324}"/>
          </ac:picMkLst>
        </pc:picChg>
      </pc:sldChg>
      <pc:sldChg chg="addSp delSp modSp mod">
        <pc:chgData name="Aborn, Edward (US)" userId="01e49d3c-5650-4f43-9a8e-4f2457e670f9" providerId="ADAL" clId="{E660658B-EC84-4CD9-85F0-78D3B5BCF74C}" dt="2025-03-25T22:48:57.166" v="245"/>
        <pc:sldMkLst>
          <pc:docMk/>
          <pc:sldMk cId="921352712" sldId="286"/>
        </pc:sldMkLst>
        <pc:spChg chg="mod">
          <ac:chgData name="Aborn, Edward (US)" userId="01e49d3c-5650-4f43-9a8e-4f2457e670f9" providerId="ADAL" clId="{E660658B-EC84-4CD9-85F0-78D3B5BCF74C}" dt="2025-03-25T22:45:59.318" v="150" actId="20577"/>
          <ac:spMkLst>
            <pc:docMk/>
            <pc:sldMk cId="921352712" sldId="286"/>
            <ac:spMk id="17" creationId="{ABCCB163-4150-4419-AB00-18486F27D70C}"/>
          </ac:spMkLst>
        </pc:spChg>
        <pc:spChg chg="del">
          <ac:chgData name="Aborn, Edward (US)" userId="01e49d3c-5650-4f43-9a8e-4f2457e670f9" providerId="ADAL" clId="{E660658B-EC84-4CD9-85F0-78D3B5BCF74C}" dt="2025-03-25T22:48:56.744" v="244" actId="478"/>
          <ac:spMkLst>
            <pc:docMk/>
            <pc:sldMk cId="921352712" sldId="286"/>
            <ac:spMk id="58" creationId="{49D65C93-9DC4-05DA-D488-9B8A42AB3289}"/>
          </ac:spMkLst>
        </pc:spChg>
        <pc:spChg chg="del">
          <ac:chgData name="Aborn, Edward (US)" userId="01e49d3c-5650-4f43-9a8e-4f2457e670f9" providerId="ADAL" clId="{E660658B-EC84-4CD9-85F0-78D3B5BCF74C}" dt="2025-03-25T22:48:56.744" v="244" actId="478"/>
          <ac:spMkLst>
            <pc:docMk/>
            <pc:sldMk cId="921352712" sldId="286"/>
            <ac:spMk id="59" creationId="{BB35CE34-E7B6-1120-A018-8AE8E5F1351A}"/>
          </ac:spMkLst>
        </pc:spChg>
        <pc:spChg chg="del">
          <ac:chgData name="Aborn, Edward (US)" userId="01e49d3c-5650-4f43-9a8e-4f2457e670f9" providerId="ADAL" clId="{E660658B-EC84-4CD9-85F0-78D3B5BCF74C}" dt="2025-03-25T22:48:56.744" v="244" actId="478"/>
          <ac:spMkLst>
            <pc:docMk/>
            <pc:sldMk cId="921352712" sldId="286"/>
            <ac:spMk id="61" creationId="{83DC7656-FFC4-065C-1C63-04DAD0B9E2DB}"/>
          </ac:spMkLst>
        </pc:spChg>
        <pc:spChg chg="del">
          <ac:chgData name="Aborn, Edward (US)" userId="01e49d3c-5650-4f43-9a8e-4f2457e670f9" providerId="ADAL" clId="{E660658B-EC84-4CD9-85F0-78D3B5BCF74C}" dt="2025-03-25T22:48:56.744" v="244" actId="478"/>
          <ac:spMkLst>
            <pc:docMk/>
            <pc:sldMk cId="921352712" sldId="286"/>
            <ac:spMk id="63" creationId="{FAF7824E-AC5F-3E4E-2E84-069C521B7812}"/>
          </ac:spMkLst>
        </pc:spChg>
        <pc:spChg chg="del">
          <ac:chgData name="Aborn, Edward (US)" userId="01e49d3c-5650-4f43-9a8e-4f2457e670f9" providerId="ADAL" clId="{E660658B-EC84-4CD9-85F0-78D3B5BCF74C}" dt="2025-03-25T22:48:56.744" v="244" actId="478"/>
          <ac:spMkLst>
            <pc:docMk/>
            <pc:sldMk cId="921352712" sldId="286"/>
            <ac:spMk id="65" creationId="{A8BC0D87-CA08-7706-5727-CE004470B8CA}"/>
          </ac:spMkLst>
        </pc:spChg>
        <pc:spChg chg="add mod">
          <ac:chgData name="Aborn, Edward (US)" userId="01e49d3c-5650-4f43-9a8e-4f2457e670f9" providerId="ADAL" clId="{E660658B-EC84-4CD9-85F0-78D3B5BCF74C}" dt="2025-03-25T22:48:57.166" v="245"/>
          <ac:spMkLst>
            <pc:docMk/>
            <pc:sldMk cId="921352712" sldId="286"/>
            <ac:spMk id="67" creationId="{A4C3B946-9F13-58F3-46E5-75A97B7073C6}"/>
          </ac:spMkLst>
        </pc:spChg>
        <pc:spChg chg="add mod">
          <ac:chgData name="Aborn, Edward (US)" userId="01e49d3c-5650-4f43-9a8e-4f2457e670f9" providerId="ADAL" clId="{E660658B-EC84-4CD9-85F0-78D3B5BCF74C}" dt="2025-03-25T22:48:57.166" v="245"/>
          <ac:spMkLst>
            <pc:docMk/>
            <pc:sldMk cId="921352712" sldId="286"/>
            <ac:spMk id="68" creationId="{B003FBAD-115B-BCD2-06C5-07BAE419F313}"/>
          </ac:spMkLst>
        </pc:spChg>
        <pc:spChg chg="add mod">
          <ac:chgData name="Aborn, Edward (US)" userId="01e49d3c-5650-4f43-9a8e-4f2457e670f9" providerId="ADAL" clId="{E660658B-EC84-4CD9-85F0-78D3B5BCF74C}" dt="2025-03-25T22:48:57.166" v="245"/>
          <ac:spMkLst>
            <pc:docMk/>
            <pc:sldMk cId="921352712" sldId="286"/>
            <ac:spMk id="70" creationId="{B6FC719D-E133-B120-6858-D9DA00852D20}"/>
          </ac:spMkLst>
        </pc:spChg>
        <pc:spChg chg="add mod">
          <ac:chgData name="Aborn, Edward (US)" userId="01e49d3c-5650-4f43-9a8e-4f2457e670f9" providerId="ADAL" clId="{E660658B-EC84-4CD9-85F0-78D3B5BCF74C}" dt="2025-03-25T22:48:57.166" v="245"/>
          <ac:spMkLst>
            <pc:docMk/>
            <pc:sldMk cId="921352712" sldId="286"/>
            <ac:spMk id="72" creationId="{BC6A51AB-4E52-0052-1307-8F34FC9EBA72}"/>
          </ac:spMkLst>
        </pc:spChg>
        <pc:picChg chg="del">
          <ac:chgData name="Aborn, Edward (US)" userId="01e49d3c-5650-4f43-9a8e-4f2457e670f9" providerId="ADAL" clId="{E660658B-EC84-4CD9-85F0-78D3B5BCF74C}" dt="2025-03-25T22:48:56.744" v="244" actId="478"/>
          <ac:picMkLst>
            <pc:docMk/>
            <pc:sldMk cId="921352712" sldId="286"/>
            <ac:picMk id="60" creationId="{1F983CC2-9E96-2A2C-93EF-FE5FF1AA4942}"/>
          </ac:picMkLst>
        </pc:picChg>
        <pc:picChg chg="del">
          <ac:chgData name="Aborn, Edward (US)" userId="01e49d3c-5650-4f43-9a8e-4f2457e670f9" providerId="ADAL" clId="{E660658B-EC84-4CD9-85F0-78D3B5BCF74C}" dt="2025-03-25T22:48:56.744" v="244" actId="478"/>
          <ac:picMkLst>
            <pc:docMk/>
            <pc:sldMk cId="921352712" sldId="286"/>
            <ac:picMk id="62" creationId="{28DA1026-8D3C-1F21-5E05-5CC586CEED6E}"/>
          </ac:picMkLst>
        </pc:picChg>
        <pc:picChg chg="del">
          <ac:chgData name="Aborn, Edward (US)" userId="01e49d3c-5650-4f43-9a8e-4f2457e670f9" providerId="ADAL" clId="{E660658B-EC84-4CD9-85F0-78D3B5BCF74C}" dt="2025-03-25T22:48:56.744" v="244" actId="478"/>
          <ac:picMkLst>
            <pc:docMk/>
            <pc:sldMk cId="921352712" sldId="286"/>
            <ac:picMk id="64" creationId="{16C35D01-E3EB-5448-FE3A-07328845E7F9}"/>
          </ac:picMkLst>
        </pc:picChg>
        <pc:picChg chg="del">
          <ac:chgData name="Aborn, Edward (US)" userId="01e49d3c-5650-4f43-9a8e-4f2457e670f9" providerId="ADAL" clId="{E660658B-EC84-4CD9-85F0-78D3B5BCF74C}" dt="2025-03-25T22:48:56.744" v="244" actId="478"/>
          <ac:picMkLst>
            <pc:docMk/>
            <pc:sldMk cId="921352712" sldId="286"/>
            <ac:picMk id="66" creationId="{8D0D5A38-22D6-A308-37A5-98DD2D0B9B67}"/>
          </ac:picMkLst>
        </pc:picChg>
        <pc:picChg chg="add mod">
          <ac:chgData name="Aborn, Edward (US)" userId="01e49d3c-5650-4f43-9a8e-4f2457e670f9" providerId="ADAL" clId="{E660658B-EC84-4CD9-85F0-78D3B5BCF74C}" dt="2025-03-25T22:48:57.166" v="245"/>
          <ac:picMkLst>
            <pc:docMk/>
            <pc:sldMk cId="921352712" sldId="286"/>
            <ac:picMk id="69" creationId="{801AA8D9-F458-D249-7C3B-9C462F8F6010}"/>
          </ac:picMkLst>
        </pc:picChg>
        <pc:picChg chg="add mod">
          <ac:chgData name="Aborn, Edward (US)" userId="01e49d3c-5650-4f43-9a8e-4f2457e670f9" providerId="ADAL" clId="{E660658B-EC84-4CD9-85F0-78D3B5BCF74C}" dt="2025-03-25T22:48:57.166" v="245"/>
          <ac:picMkLst>
            <pc:docMk/>
            <pc:sldMk cId="921352712" sldId="286"/>
            <ac:picMk id="71" creationId="{426665CA-A60B-4E57-0170-3C4DB2D10755}"/>
          </ac:picMkLst>
        </pc:picChg>
        <pc:picChg chg="add mod">
          <ac:chgData name="Aborn, Edward (US)" userId="01e49d3c-5650-4f43-9a8e-4f2457e670f9" providerId="ADAL" clId="{E660658B-EC84-4CD9-85F0-78D3B5BCF74C}" dt="2025-03-25T22:48:57.166" v="245"/>
          <ac:picMkLst>
            <pc:docMk/>
            <pc:sldMk cId="921352712" sldId="286"/>
            <ac:picMk id="73" creationId="{DED26C61-AC1C-FE3C-2A98-22273DB68B50}"/>
          </ac:picMkLst>
        </pc:picChg>
      </pc:sldChg>
      <pc:sldChg chg="addSp delSp modSp mod">
        <pc:chgData name="Aborn, Edward (US)" userId="01e49d3c-5650-4f43-9a8e-4f2457e670f9" providerId="ADAL" clId="{E660658B-EC84-4CD9-85F0-78D3B5BCF74C}" dt="2025-03-25T22:49:41.369" v="320" actId="20577"/>
        <pc:sldMkLst>
          <pc:docMk/>
          <pc:sldMk cId="1064224053" sldId="289"/>
        </pc:sldMkLst>
        <pc:spChg chg="mod">
          <ac:chgData name="Aborn, Edward (US)" userId="01e49d3c-5650-4f43-9a8e-4f2457e670f9" providerId="ADAL" clId="{E660658B-EC84-4CD9-85F0-78D3B5BCF74C}" dt="2025-03-25T22:49:41.369" v="320" actId="20577"/>
          <ac:spMkLst>
            <pc:docMk/>
            <pc:sldMk cId="1064224053" sldId="289"/>
            <ac:spMk id="5" creationId="{B9027783-BC41-4063-ABE9-B3BA2313CD9B}"/>
          </ac:spMkLst>
        </pc:spChg>
        <pc:spChg chg="mod">
          <ac:chgData name="Aborn, Edward (US)" userId="01e49d3c-5650-4f43-9a8e-4f2457e670f9" providerId="ADAL" clId="{E660658B-EC84-4CD9-85F0-78D3B5BCF74C}" dt="2025-03-25T22:45:15.974" v="39"/>
          <ac:spMkLst>
            <pc:docMk/>
            <pc:sldMk cId="1064224053" sldId="289"/>
            <ac:spMk id="6" creationId="{45AE4D97-810F-4970-AD37-A8065D9B450B}"/>
          </ac:spMkLst>
        </pc:spChg>
        <pc:spChg chg="del">
          <ac:chgData name="Aborn, Edward (US)" userId="01e49d3c-5650-4f43-9a8e-4f2457e670f9" providerId="ADAL" clId="{E660658B-EC84-4CD9-85F0-78D3B5BCF74C}" dt="2025-03-25T22:48:49.326" v="241" actId="478"/>
          <ac:spMkLst>
            <pc:docMk/>
            <pc:sldMk cId="1064224053" sldId="289"/>
            <ac:spMk id="31" creationId="{FF9D714F-336A-5702-3945-B4FF82DD0DA7}"/>
          </ac:spMkLst>
        </pc:spChg>
        <pc:spChg chg="del">
          <ac:chgData name="Aborn, Edward (US)" userId="01e49d3c-5650-4f43-9a8e-4f2457e670f9" providerId="ADAL" clId="{E660658B-EC84-4CD9-85F0-78D3B5BCF74C}" dt="2025-03-25T22:48:49.326" v="241" actId="478"/>
          <ac:spMkLst>
            <pc:docMk/>
            <pc:sldMk cId="1064224053" sldId="289"/>
            <ac:spMk id="75" creationId="{63A71DFE-047A-EB18-2287-18DE69223601}"/>
          </ac:spMkLst>
        </pc:spChg>
        <pc:spChg chg="del">
          <ac:chgData name="Aborn, Edward (US)" userId="01e49d3c-5650-4f43-9a8e-4f2457e670f9" providerId="ADAL" clId="{E660658B-EC84-4CD9-85F0-78D3B5BCF74C}" dt="2025-03-25T22:48:49.326" v="241" actId="478"/>
          <ac:spMkLst>
            <pc:docMk/>
            <pc:sldMk cId="1064224053" sldId="289"/>
            <ac:spMk id="77" creationId="{8438403F-2960-2E39-2C76-150E281557FC}"/>
          </ac:spMkLst>
        </pc:spChg>
        <pc:spChg chg="del">
          <ac:chgData name="Aborn, Edward (US)" userId="01e49d3c-5650-4f43-9a8e-4f2457e670f9" providerId="ADAL" clId="{E660658B-EC84-4CD9-85F0-78D3B5BCF74C}" dt="2025-03-25T22:48:49.326" v="241" actId="478"/>
          <ac:spMkLst>
            <pc:docMk/>
            <pc:sldMk cId="1064224053" sldId="289"/>
            <ac:spMk id="79" creationId="{E668E43B-1864-A3CD-3DCD-704A927B678F}"/>
          </ac:spMkLst>
        </pc:spChg>
        <pc:spChg chg="del">
          <ac:chgData name="Aborn, Edward (US)" userId="01e49d3c-5650-4f43-9a8e-4f2457e670f9" providerId="ADAL" clId="{E660658B-EC84-4CD9-85F0-78D3B5BCF74C}" dt="2025-03-25T22:48:49.326" v="241" actId="478"/>
          <ac:spMkLst>
            <pc:docMk/>
            <pc:sldMk cId="1064224053" sldId="289"/>
            <ac:spMk id="81" creationId="{D9FE2E92-C782-9BB9-9677-76C5F611E463}"/>
          </ac:spMkLst>
        </pc:spChg>
        <pc:spChg chg="add mod">
          <ac:chgData name="Aborn, Edward (US)" userId="01e49d3c-5650-4f43-9a8e-4f2457e670f9" providerId="ADAL" clId="{E660658B-EC84-4CD9-85F0-78D3B5BCF74C}" dt="2025-03-25T22:48:53.580" v="243" actId="1076"/>
          <ac:spMkLst>
            <pc:docMk/>
            <pc:sldMk cId="1064224053" sldId="289"/>
            <ac:spMk id="83" creationId="{1E9E17EB-4EE7-35FE-64BA-9699EDDE3F2F}"/>
          </ac:spMkLst>
        </pc:spChg>
        <pc:spChg chg="add mod">
          <ac:chgData name="Aborn, Edward (US)" userId="01e49d3c-5650-4f43-9a8e-4f2457e670f9" providerId="ADAL" clId="{E660658B-EC84-4CD9-85F0-78D3B5BCF74C}" dt="2025-03-25T22:48:53.580" v="243" actId="1076"/>
          <ac:spMkLst>
            <pc:docMk/>
            <pc:sldMk cId="1064224053" sldId="289"/>
            <ac:spMk id="84" creationId="{43B778F8-8C1E-B449-9F76-A75932A6D0EB}"/>
          </ac:spMkLst>
        </pc:spChg>
        <pc:spChg chg="add mod">
          <ac:chgData name="Aborn, Edward (US)" userId="01e49d3c-5650-4f43-9a8e-4f2457e670f9" providerId="ADAL" clId="{E660658B-EC84-4CD9-85F0-78D3B5BCF74C}" dt="2025-03-25T22:48:53.580" v="243" actId="1076"/>
          <ac:spMkLst>
            <pc:docMk/>
            <pc:sldMk cId="1064224053" sldId="289"/>
            <ac:spMk id="86" creationId="{790B0A19-F545-D14F-76ED-04DD7BB796F0}"/>
          </ac:spMkLst>
        </pc:spChg>
        <pc:spChg chg="add mod">
          <ac:chgData name="Aborn, Edward (US)" userId="01e49d3c-5650-4f43-9a8e-4f2457e670f9" providerId="ADAL" clId="{E660658B-EC84-4CD9-85F0-78D3B5BCF74C}" dt="2025-03-25T22:48:53.580" v="243" actId="1076"/>
          <ac:spMkLst>
            <pc:docMk/>
            <pc:sldMk cId="1064224053" sldId="289"/>
            <ac:spMk id="88" creationId="{60FDEC8D-33FB-F8DE-0D72-914226295004}"/>
          </ac:spMkLst>
        </pc:spChg>
        <pc:picChg chg="del">
          <ac:chgData name="Aborn, Edward (US)" userId="01e49d3c-5650-4f43-9a8e-4f2457e670f9" providerId="ADAL" clId="{E660658B-EC84-4CD9-85F0-78D3B5BCF74C}" dt="2025-03-25T22:48:49.326" v="241" actId="478"/>
          <ac:picMkLst>
            <pc:docMk/>
            <pc:sldMk cId="1064224053" sldId="289"/>
            <ac:picMk id="76" creationId="{4C309BED-BFAA-FA28-A3E7-1B9F1448013F}"/>
          </ac:picMkLst>
        </pc:picChg>
        <pc:picChg chg="del">
          <ac:chgData name="Aborn, Edward (US)" userId="01e49d3c-5650-4f43-9a8e-4f2457e670f9" providerId="ADAL" clId="{E660658B-EC84-4CD9-85F0-78D3B5BCF74C}" dt="2025-03-25T22:48:49.326" v="241" actId="478"/>
          <ac:picMkLst>
            <pc:docMk/>
            <pc:sldMk cId="1064224053" sldId="289"/>
            <ac:picMk id="78" creationId="{DC67E833-2132-4151-4B13-514546454863}"/>
          </ac:picMkLst>
        </pc:picChg>
        <pc:picChg chg="del">
          <ac:chgData name="Aborn, Edward (US)" userId="01e49d3c-5650-4f43-9a8e-4f2457e670f9" providerId="ADAL" clId="{E660658B-EC84-4CD9-85F0-78D3B5BCF74C}" dt="2025-03-25T22:48:49.326" v="241" actId="478"/>
          <ac:picMkLst>
            <pc:docMk/>
            <pc:sldMk cId="1064224053" sldId="289"/>
            <ac:picMk id="80" creationId="{590DDA4E-099C-57D7-7049-F9ECAE871ADD}"/>
          </ac:picMkLst>
        </pc:picChg>
        <pc:picChg chg="del">
          <ac:chgData name="Aborn, Edward (US)" userId="01e49d3c-5650-4f43-9a8e-4f2457e670f9" providerId="ADAL" clId="{E660658B-EC84-4CD9-85F0-78D3B5BCF74C}" dt="2025-03-25T22:48:49.326" v="241" actId="478"/>
          <ac:picMkLst>
            <pc:docMk/>
            <pc:sldMk cId="1064224053" sldId="289"/>
            <ac:picMk id="82" creationId="{CAD0E916-CEFE-4A06-B0CA-8938E6EFF53D}"/>
          </ac:picMkLst>
        </pc:picChg>
        <pc:picChg chg="add mod">
          <ac:chgData name="Aborn, Edward (US)" userId="01e49d3c-5650-4f43-9a8e-4f2457e670f9" providerId="ADAL" clId="{E660658B-EC84-4CD9-85F0-78D3B5BCF74C}" dt="2025-03-25T22:48:53.580" v="243" actId="1076"/>
          <ac:picMkLst>
            <pc:docMk/>
            <pc:sldMk cId="1064224053" sldId="289"/>
            <ac:picMk id="85" creationId="{8F1DCD6B-7069-D4FE-56E0-D812BB26BB07}"/>
          </ac:picMkLst>
        </pc:picChg>
        <pc:picChg chg="add mod">
          <ac:chgData name="Aborn, Edward (US)" userId="01e49d3c-5650-4f43-9a8e-4f2457e670f9" providerId="ADAL" clId="{E660658B-EC84-4CD9-85F0-78D3B5BCF74C}" dt="2025-03-25T22:48:53.580" v="243" actId="1076"/>
          <ac:picMkLst>
            <pc:docMk/>
            <pc:sldMk cId="1064224053" sldId="289"/>
            <ac:picMk id="87" creationId="{2267C1F6-40E3-4909-2C84-9416327DF35F}"/>
          </ac:picMkLst>
        </pc:picChg>
        <pc:picChg chg="add mod">
          <ac:chgData name="Aborn, Edward (US)" userId="01e49d3c-5650-4f43-9a8e-4f2457e670f9" providerId="ADAL" clId="{E660658B-EC84-4CD9-85F0-78D3B5BCF74C}" dt="2025-03-25T22:48:53.580" v="243" actId="1076"/>
          <ac:picMkLst>
            <pc:docMk/>
            <pc:sldMk cId="1064224053" sldId="289"/>
            <ac:picMk id="89" creationId="{A822BAC8-C8E5-3AAF-D833-740A6CB01756}"/>
          </ac:picMkLst>
        </pc:picChg>
      </pc:sldChg>
      <pc:sldChg chg="addSp delSp modSp mod">
        <pc:chgData name="Aborn, Edward (US)" userId="01e49d3c-5650-4f43-9a8e-4f2457e670f9" providerId="ADAL" clId="{E660658B-EC84-4CD9-85F0-78D3B5BCF74C}" dt="2025-03-27T12:47:38.496" v="325" actId="20577"/>
        <pc:sldMkLst>
          <pc:docMk/>
          <pc:sldMk cId="3224631266" sldId="291"/>
        </pc:sldMkLst>
        <pc:spChg chg="mod">
          <ac:chgData name="Aborn, Edward (US)" userId="01e49d3c-5650-4f43-9a8e-4f2457e670f9" providerId="ADAL" clId="{E660658B-EC84-4CD9-85F0-78D3B5BCF74C}" dt="2025-03-27T12:47:38.496" v="325" actId="20577"/>
          <ac:spMkLst>
            <pc:docMk/>
            <pc:sldMk cId="3224631266" sldId="291"/>
            <ac:spMk id="19" creationId="{757C42D8-17A9-0909-28B4-400DA8FFEA2C}"/>
          </ac:spMkLst>
        </pc:spChg>
        <pc:spChg chg="del">
          <ac:chgData name="Aborn, Edward (US)" userId="01e49d3c-5650-4f43-9a8e-4f2457e670f9" providerId="ADAL" clId="{E660658B-EC84-4CD9-85F0-78D3B5BCF74C}" dt="2025-03-25T22:49:01.283" v="246" actId="478"/>
          <ac:spMkLst>
            <pc:docMk/>
            <pc:sldMk cId="3224631266" sldId="291"/>
            <ac:spMk id="68" creationId="{28EF0836-3C54-EF6A-8141-7FDEEEE7F5A6}"/>
          </ac:spMkLst>
        </pc:spChg>
        <pc:spChg chg="del">
          <ac:chgData name="Aborn, Edward (US)" userId="01e49d3c-5650-4f43-9a8e-4f2457e670f9" providerId="ADAL" clId="{E660658B-EC84-4CD9-85F0-78D3B5BCF74C}" dt="2025-03-25T22:49:01.283" v="246" actId="478"/>
          <ac:spMkLst>
            <pc:docMk/>
            <pc:sldMk cId="3224631266" sldId="291"/>
            <ac:spMk id="69" creationId="{9191C3E6-BE1B-2E34-6196-17A795DC6CC6}"/>
          </ac:spMkLst>
        </pc:spChg>
        <pc:spChg chg="del">
          <ac:chgData name="Aborn, Edward (US)" userId="01e49d3c-5650-4f43-9a8e-4f2457e670f9" providerId="ADAL" clId="{E660658B-EC84-4CD9-85F0-78D3B5BCF74C}" dt="2025-03-25T22:49:01.283" v="246" actId="478"/>
          <ac:spMkLst>
            <pc:docMk/>
            <pc:sldMk cId="3224631266" sldId="291"/>
            <ac:spMk id="71" creationId="{2D459E3A-B701-2006-FA0F-7B6B79FB44EF}"/>
          </ac:spMkLst>
        </pc:spChg>
        <pc:spChg chg="del">
          <ac:chgData name="Aborn, Edward (US)" userId="01e49d3c-5650-4f43-9a8e-4f2457e670f9" providerId="ADAL" clId="{E660658B-EC84-4CD9-85F0-78D3B5BCF74C}" dt="2025-03-25T22:49:01.283" v="246" actId="478"/>
          <ac:spMkLst>
            <pc:docMk/>
            <pc:sldMk cId="3224631266" sldId="291"/>
            <ac:spMk id="73" creationId="{106A839F-D0B4-3FA3-B3D5-6B94FB8FB0C3}"/>
          </ac:spMkLst>
        </pc:spChg>
        <pc:spChg chg="del">
          <ac:chgData name="Aborn, Edward (US)" userId="01e49d3c-5650-4f43-9a8e-4f2457e670f9" providerId="ADAL" clId="{E660658B-EC84-4CD9-85F0-78D3B5BCF74C}" dt="2025-03-25T22:49:01.283" v="246" actId="478"/>
          <ac:spMkLst>
            <pc:docMk/>
            <pc:sldMk cId="3224631266" sldId="291"/>
            <ac:spMk id="75" creationId="{376F5F94-ACC2-BCF5-D4B8-6EFB2B138E66}"/>
          </ac:spMkLst>
        </pc:spChg>
        <pc:spChg chg="add mod">
          <ac:chgData name="Aborn, Edward (US)" userId="01e49d3c-5650-4f43-9a8e-4f2457e670f9" providerId="ADAL" clId="{E660658B-EC84-4CD9-85F0-78D3B5BCF74C}" dt="2025-03-25T22:49:01.574" v="247"/>
          <ac:spMkLst>
            <pc:docMk/>
            <pc:sldMk cId="3224631266" sldId="291"/>
            <ac:spMk id="77" creationId="{78598B94-2143-8967-8FE4-520E1C65FFC3}"/>
          </ac:spMkLst>
        </pc:spChg>
        <pc:spChg chg="add mod">
          <ac:chgData name="Aborn, Edward (US)" userId="01e49d3c-5650-4f43-9a8e-4f2457e670f9" providerId="ADAL" clId="{E660658B-EC84-4CD9-85F0-78D3B5BCF74C}" dt="2025-03-25T22:49:01.574" v="247"/>
          <ac:spMkLst>
            <pc:docMk/>
            <pc:sldMk cId="3224631266" sldId="291"/>
            <ac:spMk id="78" creationId="{37A5ACD6-8657-C3D3-CBDD-2057A90F8C39}"/>
          </ac:spMkLst>
        </pc:spChg>
        <pc:spChg chg="add mod">
          <ac:chgData name="Aborn, Edward (US)" userId="01e49d3c-5650-4f43-9a8e-4f2457e670f9" providerId="ADAL" clId="{E660658B-EC84-4CD9-85F0-78D3B5BCF74C}" dt="2025-03-25T22:49:01.574" v="247"/>
          <ac:spMkLst>
            <pc:docMk/>
            <pc:sldMk cId="3224631266" sldId="291"/>
            <ac:spMk id="80" creationId="{E4EB6379-11EB-5348-7E43-16015CEDF2A1}"/>
          </ac:spMkLst>
        </pc:spChg>
        <pc:spChg chg="add mod">
          <ac:chgData name="Aborn, Edward (US)" userId="01e49d3c-5650-4f43-9a8e-4f2457e670f9" providerId="ADAL" clId="{E660658B-EC84-4CD9-85F0-78D3B5BCF74C}" dt="2025-03-25T22:49:01.574" v="247"/>
          <ac:spMkLst>
            <pc:docMk/>
            <pc:sldMk cId="3224631266" sldId="291"/>
            <ac:spMk id="82" creationId="{7D29840D-28B3-807B-D8F9-88F3D94B7D03}"/>
          </ac:spMkLst>
        </pc:spChg>
        <pc:picChg chg="del">
          <ac:chgData name="Aborn, Edward (US)" userId="01e49d3c-5650-4f43-9a8e-4f2457e670f9" providerId="ADAL" clId="{E660658B-EC84-4CD9-85F0-78D3B5BCF74C}" dt="2025-03-25T22:49:01.283" v="246" actId="478"/>
          <ac:picMkLst>
            <pc:docMk/>
            <pc:sldMk cId="3224631266" sldId="291"/>
            <ac:picMk id="70" creationId="{276DF58B-95BB-5FCC-0517-D711B319EAA9}"/>
          </ac:picMkLst>
        </pc:picChg>
        <pc:picChg chg="del">
          <ac:chgData name="Aborn, Edward (US)" userId="01e49d3c-5650-4f43-9a8e-4f2457e670f9" providerId="ADAL" clId="{E660658B-EC84-4CD9-85F0-78D3B5BCF74C}" dt="2025-03-25T22:49:01.283" v="246" actId="478"/>
          <ac:picMkLst>
            <pc:docMk/>
            <pc:sldMk cId="3224631266" sldId="291"/>
            <ac:picMk id="72" creationId="{2EABBA5D-B2E3-289D-1D00-659FAA361CA4}"/>
          </ac:picMkLst>
        </pc:picChg>
        <pc:picChg chg="del">
          <ac:chgData name="Aborn, Edward (US)" userId="01e49d3c-5650-4f43-9a8e-4f2457e670f9" providerId="ADAL" clId="{E660658B-EC84-4CD9-85F0-78D3B5BCF74C}" dt="2025-03-25T22:49:01.283" v="246" actId="478"/>
          <ac:picMkLst>
            <pc:docMk/>
            <pc:sldMk cId="3224631266" sldId="291"/>
            <ac:picMk id="74" creationId="{86E16726-1BA0-3132-1C3E-0CB0106D8409}"/>
          </ac:picMkLst>
        </pc:picChg>
        <pc:picChg chg="del">
          <ac:chgData name="Aborn, Edward (US)" userId="01e49d3c-5650-4f43-9a8e-4f2457e670f9" providerId="ADAL" clId="{E660658B-EC84-4CD9-85F0-78D3B5BCF74C}" dt="2025-03-25T22:49:01.283" v="246" actId="478"/>
          <ac:picMkLst>
            <pc:docMk/>
            <pc:sldMk cId="3224631266" sldId="291"/>
            <ac:picMk id="76" creationId="{D12AA29A-AC79-0981-9D90-1E1938C0756D}"/>
          </ac:picMkLst>
        </pc:picChg>
        <pc:picChg chg="add mod">
          <ac:chgData name="Aborn, Edward (US)" userId="01e49d3c-5650-4f43-9a8e-4f2457e670f9" providerId="ADAL" clId="{E660658B-EC84-4CD9-85F0-78D3B5BCF74C}" dt="2025-03-25T22:49:01.574" v="247"/>
          <ac:picMkLst>
            <pc:docMk/>
            <pc:sldMk cId="3224631266" sldId="291"/>
            <ac:picMk id="79" creationId="{19122E25-1601-B95D-686D-9BDF8C54EA48}"/>
          </ac:picMkLst>
        </pc:picChg>
        <pc:picChg chg="add mod">
          <ac:chgData name="Aborn, Edward (US)" userId="01e49d3c-5650-4f43-9a8e-4f2457e670f9" providerId="ADAL" clId="{E660658B-EC84-4CD9-85F0-78D3B5BCF74C}" dt="2025-03-25T22:49:01.574" v="247"/>
          <ac:picMkLst>
            <pc:docMk/>
            <pc:sldMk cId="3224631266" sldId="291"/>
            <ac:picMk id="81" creationId="{14FE19CA-90E6-E6DC-F6FD-A1B82A60DFAE}"/>
          </ac:picMkLst>
        </pc:picChg>
        <pc:picChg chg="add mod">
          <ac:chgData name="Aborn, Edward (US)" userId="01e49d3c-5650-4f43-9a8e-4f2457e670f9" providerId="ADAL" clId="{E660658B-EC84-4CD9-85F0-78D3B5BCF74C}" dt="2025-03-25T22:49:01.574" v="247"/>
          <ac:picMkLst>
            <pc:docMk/>
            <pc:sldMk cId="3224631266" sldId="291"/>
            <ac:picMk id="83" creationId="{971D0599-D492-71FC-9814-607CC9034C8B}"/>
          </ac:picMkLst>
        </pc:picChg>
      </pc:sldChg>
      <pc:sldChg chg="addSp delSp modSp mod">
        <pc:chgData name="Aborn, Edward (US)" userId="01e49d3c-5650-4f43-9a8e-4f2457e670f9" providerId="ADAL" clId="{E660658B-EC84-4CD9-85F0-78D3B5BCF74C}" dt="2025-03-25T22:48:33.038" v="240" actId="1076"/>
        <pc:sldMkLst>
          <pc:docMk/>
          <pc:sldMk cId="2235143331" sldId="292"/>
        </pc:sldMkLst>
        <pc:spChg chg="mod">
          <ac:chgData name="Aborn, Edward (US)" userId="01e49d3c-5650-4f43-9a8e-4f2457e670f9" providerId="ADAL" clId="{E660658B-EC84-4CD9-85F0-78D3B5BCF74C}" dt="2025-03-25T22:45:29.733" v="76" actId="20577"/>
          <ac:spMkLst>
            <pc:docMk/>
            <pc:sldMk cId="2235143331" sldId="292"/>
            <ac:spMk id="20" creationId="{1D6C57D1-7DDE-4929-87D2-C9F494509002}"/>
          </ac:spMkLst>
        </pc:spChg>
        <pc:spChg chg="del">
          <ac:chgData name="Aborn, Edward (US)" userId="01e49d3c-5650-4f43-9a8e-4f2457e670f9" providerId="ADAL" clId="{E660658B-EC84-4CD9-85F0-78D3B5BCF74C}" dt="2025-03-25T22:48:14.798" v="237" actId="478"/>
          <ac:spMkLst>
            <pc:docMk/>
            <pc:sldMk cId="2235143331" sldId="292"/>
            <ac:spMk id="59" creationId="{BF7CF544-D9AA-806A-F56D-B970F533B06C}"/>
          </ac:spMkLst>
        </pc:spChg>
        <pc:spChg chg="del">
          <ac:chgData name="Aborn, Edward (US)" userId="01e49d3c-5650-4f43-9a8e-4f2457e670f9" providerId="ADAL" clId="{E660658B-EC84-4CD9-85F0-78D3B5BCF74C}" dt="2025-03-25T22:48:14.798" v="237" actId="478"/>
          <ac:spMkLst>
            <pc:docMk/>
            <pc:sldMk cId="2235143331" sldId="292"/>
            <ac:spMk id="61" creationId="{7DDD0985-0962-AD9D-CBC7-23D603EE9544}"/>
          </ac:spMkLst>
        </pc:spChg>
        <pc:spChg chg="del">
          <ac:chgData name="Aborn, Edward (US)" userId="01e49d3c-5650-4f43-9a8e-4f2457e670f9" providerId="ADAL" clId="{E660658B-EC84-4CD9-85F0-78D3B5BCF74C}" dt="2025-03-25T22:48:14.798" v="237" actId="478"/>
          <ac:spMkLst>
            <pc:docMk/>
            <pc:sldMk cId="2235143331" sldId="292"/>
            <ac:spMk id="63" creationId="{B4DB957A-E070-0322-EE3A-B2B8002BECB3}"/>
          </ac:spMkLst>
        </pc:spChg>
        <pc:spChg chg="del">
          <ac:chgData name="Aborn, Edward (US)" userId="01e49d3c-5650-4f43-9a8e-4f2457e670f9" providerId="ADAL" clId="{E660658B-EC84-4CD9-85F0-78D3B5BCF74C}" dt="2025-03-25T22:48:14.798" v="237" actId="478"/>
          <ac:spMkLst>
            <pc:docMk/>
            <pc:sldMk cId="2235143331" sldId="292"/>
            <ac:spMk id="65" creationId="{930C25FE-0270-76EC-55BD-2AA0DC503BFE}"/>
          </ac:spMkLst>
        </pc:spChg>
        <pc:spChg chg="add mod">
          <ac:chgData name="Aborn, Edward (US)" userId="01e49d3c-5650-4f43-9a8e-4f2457e670f9" providerId="ADAL" clId="{E660658B-EC84-4CD9-85F0-78D3B5BCF74C}" dt="2025-03-25T22:48:21.214" v="239" actId="1076"/>
          <ac:spMkLst>
            <pc:docMk/>
            <pc:sldMk cId="2235143331" sldId="292"/>
            <ac:spMk id="67" creationId="{615583A5-BF93-7B03-5598-7F828AED28F7}"/>
          </ac:spMkLst>
        </pc:spChg>
        <pc:spChg chg="add mod">
          <ac:chgData name="Aborn, Edward (US)" userId="01e49d3c-5650-4f43-9a8e-4f2457e670f9" providerId="ADAL" clId="{E660658B-EC84-4CD9-85F0-78D3B5BCF74C}" dt="2025-03-25T22:48:21.214" v="239" actId="1076"/>
          <ac:spMkLst>
            <pc:docMk/>
            <pc:sldMk cId="2235143331" sldId="292"/>
            <ac:spMk id="69" creationId="{A7EEA430-314D-3C39-FA18-529A53E75447}"/>
          </ac:spMkLst>
        </pc:spChg>
        <pc:spChg chg="add mod">
          <ac:chgData name="Aborn, Edward (US)" userId="01e49d3c-5650-4f43-9a8e-4f2457e670f9" providerId="ADAL" clId="{E660658B-EC84-4CD9-85F0-78D3B5BCF74C}" dt="2025-03-25T22:48:33.038" v="240" actId="1076"/>
          <ac:spMkLst>
            <pc:docMk/>
            <pc:sldMk cId="2235143331" sldId="292"/>
            <ac:spMk id="71" creationId="{F54AEA26-E12A-6CF5-4A6E-8078B8550094}"/>
          </ac:spMkLst>
        </pc:spChg>
        <pc:picChg chg="del">
          <ac:chgData name="Aborn, Edward (US)" userId="01e49d3c-5650-4f43-9a8e-4f2457e670f9" providerId="ADAL" clId="{E660658B-EC84-4CD9-85F0-78D3B5BCF74C}" dt="2025-03-25T22:48:14.798" v="237" actId="478"/>
          <ac:picMkLst>
            <pc:docMk/>
            <pc:sldMk cId="2235143331" sldId="292"/>
            <ac:picMk id="60" creationId="{E7183F53-E5E0-EF48-BE05-B6D9D154B445}"/>
          </ac:picMkLst>
        </pc:picChg>
        <pc:picChg chg="del">
          <ac:chgData name="Aborn, Edward (US)" userId="01e49d3c-5650-4f43-9a8e-4f2457e670f9" providerId="ADAL" clId="{E660658B-EC84-4CD9-85F0-78D3B5BCF74C}" dt="2025-03-25T22:48:14.798" v="237" actId="478"/>
          <ac:picMkLst>
            <pc:docMk/>
            <pc:sldMk cId="2235143331" sldId="292"/>
            <ac:picMk id="62" creationId="{A84B56EA-BD0B-56A3-9A39-733EA4EE1603}"/>
          </ac:picMkLst>
        </pc:picChg>
        <pc:picChg chg="del">
          <ac:chgData name="Aborn, Edward (US)" userId="01e49d3c-5650-4f43-9a8e-4f2457e670f9" providerId="ADAL" clId="{E660658B-EC84-4CD9-85F0-78D3B5BCF74C}" dt="2025-03-25T22:48:14.798" v="237" actId="478"/>
          <ac:picMkLst>
            <pc:docMk/>
            <pc:sldMk cId="2235143331" sldId="292"/>
            <ac:picMk id="64" creationId="{363D792F-B2CF-A3BB-97A2-167D4E7CDC57}"/>
          </ac:picMkLst>
        </pc:picChg>
        <pc:picChg chg="del">
          <ac:chgData name="Aborn, Edward (US)" userId="01e49d3c-5650-4f43-9a8e-4f2457e670f9" providerId="ADAL" clId="{E660658B-EC84-4CD9-85F0-78D3B5BCF74C}" dt="2025-03-25T22:48:14.798" v="237" actId="478"/>
          <ac:picMkLst>
            <pc:docMk/>
            <pc:sldMk cId="2235143331" sldId="292"/>
            <ac:picMk id="66" creationId="{2387B64B-09B5-8625-DD11-233061DBE744}"/>
          </ac:picMkLst>
        </pc:picChg>
        <pc:picChg chg="add mod">
          <ac:chgData name="Aborn, Edward (US)" userId="01e49d3c-5650-4f43-9a8e-4f2457e670f9" providerId="ADAL" clId="{E660658B-EC84-4CD9-85F0-78D3B5BCF74C}" dt="2025-03-25T22:48:21.214" v="239" actId="1076"/>
          <ac:picMkLst>
            <pc:docMk/>
            <pc:sldMk cId="2235143331" sldId="292"/>
            <ac:picMk id="68" creationId="{E2AB7C29-AA2F-B7A5-59D4-96C300B6F12F}"/>
          </ac:picMkLst>
        </pc:picChg>
        <pc:picChg chg="add mod">
          <ac:chgData name="Aborn, Edward (US)" userId="01e49d3c-5650-4f43-9a8e-4f2457e670f9" providerId="ADAL" clId="{E660658B-EC84-4CD9-85F0-78D3B5BCF74C}" dt="2025-03-25T22:48:21.214" v="239" actId="1076"/>
          <ac:picMkLst>
            <pc:docMk/>
            <pc:sldMk cId="2235143331" sldId="292"/>
            <ac:picMk id="70" creationId="{4AFA823A-AF2E-8F41-EFA2-DB70A473C6C7}"/>
          </ac:picMkLst>
        </pc:picChg>
        <pc:picChg chg="add mod">
          <ac:chgData name="Aborn, Edward (US)" userId="01e49d3c-5650-4f43-9a8e-4f2457e670f9" providerId="ADAL" clId="{E660658B-EC84-4CD9-85F0-78D3B5BCF74C}" dt="2025-03-25T22:48:33.038" v="240" actId="1076"/>
          <ac:picMkLst>
            <pc:docMk/>
            <pc:sldMk cId="2235143331" sldId="292"/>
            <ac:picMk id="72" creationId="{9010D023-1433-7287-553B-A3B8E157C794}"/>
          </ac:picMkLst>
        </pc:picChg>
      </pc:sldChg>
    </pc:docChg>
  </pc:docChgLst>
  <pc:docChgLst>
    <pc:chgData name="Aborn, Edward (US)" userId="01e49d3c-5650-4f43-9a8e-4f2457e670f9" providerId="ADAL" clId="{292EA31B-F1B2-4667-AF32-0B21A532CA59}"/>
    <pc:docChg chg="custSel modSld">
      <pc:chgData name="Aborn, Edward (US)" userId="01e49d3c-5650-4f43-9a8e-4f2457e670f9" providerId="ADAL" clId="{292EA31B-F1B2-4667-AF32-0B21A532CA59}" dt="2025-04-21T21:48:05.759" v="10" actId="20577"/>
      <pc:docMkLst>
        <pc:docMk/>
      </pc:docMkLst>
      <pc:sldChg chg="addSp delSp modSp mod delAnim modAnim">
        <pc:chgData name="Aborn, Edward (US)" userId="01e49d3c-5650-4f43-9a8e-4f2457e670f9" providerId="ADAL" clId="{292EA31B-F1B2-4667-AF32-0B21A532CA59}" dt="2025-04-21T21:48:00.040" v="7" actId="14100"/>
        <pc:sldMkLst>
          <pc:docMk/>
          <pc:sldMk cId="921352712" sldId="286"/>
        </pc:sldMkLst>
        <pc:picChg chg="del">
          <ac:chgData name="Aborn, Edward (US)" userId="01e49d3c-5650-4f43-9a8e-4f2457e670f9" providerId="ADAL" clId="{292EA31B-F1B2-4667-AF32-0B21A532CA59}" dt="2025-04-21T21:47:44.594" v="4" actId="478"/>
          <ac:picMkLst>
            <pc:docMk/>
            <pc:sldMk cId="921352712" sldId="286"/>
            <ac:picMk id="2" creationId="{A6629C6E-639E-E781-C4CF-212562620B19}"/>
          </ac:picMkLst>
        </pc:picChg>
        <pc:picChg chg="add mod">
          <ac:chgData name="Aborn, Edward (US)" userId="01e49d3c-5650-4f43-9a8e-4f2457e670f9" providerId="ADAL" clId="{292EA31B-F1B2-4667-AF32-0B21A532CA59}" dt="2025-04-21T21:48:00.040" v="7" actId="14100"/>
          <ac:picMkLst>
            <pc:docMk/>
            <pc:sldMk cId="921352712" sldId="286"/>
            <ac:picMk id="3" creationId="{58D6D59F-FAB6-7429-F558-494B262000EA}"/>
          </ac:picMkLst>
        </pc:picChg>
      </pc:sldChg>
      <pc:sldChg chg="modSp mod">
        <pc:chgData name="Aborn, Edward (US)" userId="01e49d3c-5650-4f43-9a8e-4f2457e670f9" providerId="ADAL" clId="{292EA31B-F1B2-4667-AF32-0B21A532CA59}" dt="2025-04-21T21:48:05.759" v="10" actId="20577"/>
        <pc:sldMkLst>
          <pc:docMk/>
          <pc:sldMk cId="3224631266" sldId="291"/>
        </pc:sldMkLst>
        <pc:spChg chg="mod">
          <ac:chgData name="Aborn, Edward (US)" userId="01e49d3c-5650-4f43-9a8e-4f2457e670f9" providerId="ADAL" clId="{292EA31B-F1B2-4667-AF32-0B21A532CA59}" dt="2025-04-21T21:48:05.759" v="10" actId="20577"/>
          <ac:spMkLst>
            <pc:docMk/>
            <pc:sldMk cId="3224631266" sldId="291"/>
            <ac:spMk id="19" creationId="{757C42D8-17A9-0909-28B4-400DA8FFEA2C}"/>
          </ac:spMkLst>
        </pc:spChg>
      </pc:sldChg>
      <pc:sldChg chg="addSp delSp modSp mod delAnim modAnim">
        <pc:chgData name="Aborn, Edward (US)" userId="01e49d3c-5650-4f43-9a8e-4f2457e670f9" providerId="ADAL" clId="{292EA31B-F1B2-4667-AF32-0B21A532CA59}" dt="2025-04-21T21:47:30.646" v="3" actId="14100"/>
        <pc:sldMkLst>
          <pc:docMk/>
          <pc:sldMk cId="2235143331" sldId="292"/>
        </pc:sldMkLst>
        <pc:picChg chg="add mod">
          <ac:chgData name="Aborn, Edward (US)" userId="01e49d3c-5650-4f43-9a8e-4f2457e670f9" providerId="ADAL" clId="{292EA31B-F1B2-4667-AF32-0B21A532CA59}" dt="2025-04-21T21:47:30.646" v="3" actId="14100"/>
          <ac:picMkLst>
            <pc:docMk/>
            <pc:sldMk cId="2235143331" sldId="292"/>
            <ac:picMk id="2" creationId="{F6457E02-C437-7FDC-B202-8A44ACB116B0}"/>
          </ac:picMkLst>
        </pc:picChg>
        <pc:picChg chg="del">
          <ac:chgData name="Aborn, Edward (US)" userId="01e49d3c-5650-4f43-9a8e-4f2457e670f9" providerId="ADAL" clId="{292EA31B-F1B2-4667-AF32-0B21A532CA59}" dt="2025-04-21T21:47:14.306" v="0" actId="478"/>
          <ac:picMkLst>
            <pc:docMk/>
            <pc:sldMk cId="2235143331" sldId="292"/>
            <ac:picMk id="3" creationId="{0E32BD06-FFE8-875E-BC75-CE596A3C09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A2477-D680-5AAA-3BFB-4CDE53ACEA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1015082"/>
            <a:ext cx="5510151" cy="2299052"/>
          </a:xfrm>
        </p:spPr>
        <p:txBody>
          <a:bodyPr/>
          <a:lstStyle/>
          <a:p>
            <a:pPr algn="l"/>
            <a:r>
              <a:rPr lang="en-US" sz="2800" b="1" dirty="0"/>
              <a:t>Case 5: Failure’s Not an Option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Tasha’s divided loyalties between school and work commitments create conflicts of interest that must be addressed.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2009973" y="3891215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D578F-CD8F-4421-B8DA-C6F59D39BCCD}"/>
              </a:ext>
            </a:extLst>
          </p:cNvPr>
          <p:cNvSpPr txBox="1"/>
          <p:nvPr/>
        </p:nvSpPr>
        <p:spPr>
          <a:xfrm>
            <a:off x="1295351" y="5484312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A2964-C0BE-4281-9519-ACBFF575E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50" y="4430398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2BF09C-37C1-4FC0-8054-554B4827DBD4}"/>
              </a:ext>
            </a:extLst>
          </p:cNvPr>
          <p:cNvSpPr txBox="1"/>
          <p:nvPr/>
        </p:nvSpPr>
        <p:spPr>
          <a:xfrm>
            <a:off x="2664667" y="5471705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Tasha</a:t>
            </a:r>
          </a:p>
          <a:p>
            <a:pPr algn="ctr"/>
            <a:r>
              <a:rPr lang="en-US" sz="1050" dirty="0"/>
              <a:t>Component Test Engineer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65EF3C-53C8-4B18-92C9-E74DED833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166" y="4430398"/>
            <a:ext cx="1028700" cy="1028700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6FE8CCC-B337-4A8D-8E51-111BA7E5F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534272"/>
            <a:ext cx="5352576" cy="4254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071E3F-7D83-45E8-B2D6-029BF423AFF2}"/>
              </a:ext>
            </a:extLst>
          </p:cNvPr>
          <p:cNvSpPr txBox="1"/>
          <p:nvPr/>
        </p:nvSpPr>
        <p:spPr>
          <a:xfrm>
            <a:off x="3837070" y="5471705"/>
            <a:ext cx="1300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Rhomeyn</a:t>
            </a:r>
            <a:endParaRPr lang="en-US" sz="1050" b="1" dirty="0"/>
          </a:p>
          <a:p>
            <a:pPr algn="ctr"/>
            <a:r>
              <a:rPr lang="en-US" sz="1050" dirty="0"/>
              <a:t>Quality Test Engineer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A26F5-885A-4A03-BFA9-C1C565336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882" y="443039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5: Failure’s Not an Option </a:t>
            </a:r>
            <a:r>
              <a:rPr lang="en-US" sz="1400" dirty="0"/>
              <a:t>(Case Video)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474AC-81EB-43CF-B7D7-B4B509B97B2D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5583A5-BF93-7B03-5598-7F828AED28F7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2AB7C29-AA2F-B7A5-59D4-96C300B6F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7EEA430-314D-3C39-FA18-529A53E75447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Tasha</a:t>
            </a:r>
          </a:p>
          <a:p>
            <a:pPr algn="ctr"/>
            <a:r>
              <a:rPr lang="en-US" sz="1050" dirty="0"/>
              <a:t>Component Test Engineer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AFA823A-AF2E-8F41-EFA2-DB70A473C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54AEA26-E12A-6CF5-4A6E-8078B8550094}"/>
              </a:ext>
            </a:extLst>
          </p:cNvPr>
          <p:cNvSpPr txBox="1"/>
          <p:nvPr/>
        </p:nvSpPr>
        <p:spPr>
          <a:xfrm>
            <a:off x="9216602" y="3728338"/>
            <a:ext cx="1300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Rhomeyn</a:t>
            </a:r>
            <a:endParaRPr lang="en-US" sz="1050" b="1" dirty="0"/>
          </a:p>
          <a:p>
            <a:pPr algn="ctr"/>
            <a:r>
              <a:rPr lang="en-US" sz="1050" dirty="0"/>
              <a:t>Quality Test Engineer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010D023-1433-7287-553B-A3B8E157C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2687031"/>
            <a:ext cx="1028700" cy="1028700"/>
          </a:xfrm>
          <a:prstGeom prst="rect">
            <a:avLst/>
          </a:prstGeom>
        </p:spPr>
      </p:pic>
      <p:pic>
        <p:nvPicPr>
          <p:cNvPr id="2" name="eat25-5-a-360">
            <a:hlinkClick r:id="" action="ppaction://media"/>
            <a:extLst>
              <a:ext uri="{FF2B5EF4-FFF2-40B4-BE49-F238E27FC236}">
                <a16:creationId xmlns:a16="http://schemas.microsoft.com/office/drawing/2014/main" id="{F6457E02-C437-7FDC-B202-8A44ACB11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169" y="972530"/>
            <a:ext cx="8541919" cy="48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/>
              <a:t>Voicing Values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27783-BC41-4063-ABE9-B3BA2313C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8154" y="1582662"/>
            <a:ext cx="5933178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5: Failure’s Not an Option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Manufacturing Quality, Labor Charging, Falsification</a:t>
            </a:r>
            <a:b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of Records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28452-DD30-4C61-BE89-2F92213A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" y="4511258"/>
            <a:ext cx="939778" cy="939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632A5-75ED-4964-B32A-057D8CAD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5" y="4511258"/>
            <a:ext cx="945616" cy="945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8323F-A6F6-42B6-BB36-BBA8F53DD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73" y="4511258"/>
            <a:ext cx="951453" cy="95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273BD-307B-497E-B92D-EECE0C347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62" y="4511258"/>
            <a:ext cx="957290" cy="957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01E96-CB68-4D26-884A-47C9C0C89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4511258"/>
            <a:ext cx="963127" cy="9631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B8F0A-99AF-41FD-AA57-B03046BF4043}"/>
              </a:ext>
            </a:extLst>
          </p:cNvPr>
          <p:cNvSpPr txBox="1"/>
          <p:nvPr/>
        </p:nvSpPr>
        <p:spPr>
          <a:xfrm>
            <a:off x="367439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5116C-8A23-4DC8-BDFB-CB5CAC5DC70D}"/>
              </a:ext>
            </a:extLst>
          </p:cNvPr>
          <p:cNvSpPr txBox="1"/>
          <p:nvPr/>
        </p:nvSpPr>
        <p:spPr>
          <a:xfrm>
            <a:off x="5204335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Violations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28744-3C22-4440-BF7B-FDD4E33657B2}"/>
              </a:ext>
            </a:extLst>
          </p:cNvPr>
          <p:cNvSpPr txBox="1"/>
          <p:nvPr/>
        </p:nvSpPr>
        <p:spPr>
          <a:xfrm>
            <a:off x="1613401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ED7D-E9FE-4FFC-BCE4-E7F7EBD3D781}"/>
              </a:ext>
            </a:extLst>
          </p:cNvPr>
          <p:cNvSpPr txBox="1"/>
          <p:nvPr/>
        </p:nvSpPr>
        <p:spPr>
          <a:xfrm>
            <a:off x="2884080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1209C-4BAB-448E-B9E1-801106C38E05}"/>
              </a:ext>
            </a:extLst>
          </p:cNvPr>
          <p:cNvSpPr txBox="1"/>
          <p:nvPr/>
        </p:nvSpPr>
        <p:spPr>
          <a:xfrm>
            <a:off x="4005693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the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55925-1CB7-4151-96F4-0B92431CE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114" y="429378"/>
            <a:ext cx="3107856" cy="198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E4D97-810F-4970-AD37-A8065D9B450B}"/>
              </a:ext>
            </a:extLst>
          </p:cNvPr>
          <p:cNvSpPr txBox="1"/>
          <p:nvPr/>
        </p:nvSpPr>
        <p:spPr>
          <a:xfrm>
            <a:off x="8045677" y="489231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Tasha’s divided loyalties between school and work commitments create conflicts of interest that must be addressed.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90335-A565-BF9E-9A47-29C77AA70E98}"/>
              </a:ext>
            </a:extLst>
          </p:cNvPr>
          <p:cNvSpPr txBox="1"/>
          <p:nvPr/>
        </p:nvSpPr>
        <p:spPr>
          <a:xfrm>
            <a:off x="578155" y="2829432"/>
            <a:ext cx="5933178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E9E17EB-4EE7-35FE-64BA-9699EDDE3F2F}"/>
              </a:ext>
            </a:extLst>
          </p:cNvPr>
          <p:cNvSpPr txBox="1"/>
          <p:nvPr/>
        </p:nvSpPr>
        <p:spPr>
          <a:xfrm>
            <a:off x="8267312" y="2312209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B778F8-8C1E-B449-9F76-A75932A6D0EB}"/>
              </a:ext>
            </a:extLst>
          </p:cNvPr>
          <p:cNvSpPr txBox="1"/>
          <p:nvPr/>
        </p:nvSpPr>
        <p:spPr>
          <a:xfrm>
            <a:off x="8144242" y="3883346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F1DCD6B-7069-D4FE-56E0-D812BB26B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341" y="2829432"/>
            <a:ext cx="1028700" cy="10287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90B0A19-F545-D14F-76ED-04DD7BB796F0}"/>
              </a:ext>
            </a:extLst>
          </p:cNvPr>
          <p:cNvSpPr txBox="1"/>
          <p:nvPr/>
        </p:nvSpPr>
        <p:spPr>
          <a:xfrm>
            <a:off x="9513558" y="3870739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Tasha</a:t>
            </a:r>
          </a:p>
          <a:p>
            <a:pPr algn="ctr"/>
            <a:r>
              <a:rPr lang="en-US" sz="1050" dirty="0"/>
              <a:t>Component Test Engineer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267C1F6-40E3-4909-2C84-9416327DF3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057" y="2829432"/>
            <a:ext cx="1028700" cy="10287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0FDEC8D-33FB-F8DE-0D72-914226295004}"/>
              </a:ext>
            </a:extLst>
          </p:cNvPr>
          <p:cNvSpPr txBox="1"/>
          <p:nvPr/>
        </p:nvSpPr>
        <p:spPr>
          <a:xfrm>
            <a:off x="8092529" y="5586894"/>
            <a:ext cx="1300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Rhomeyn</a:t>
            </a:r>
            <a:endParaRPr lang="en-US" sz="1050" b="1" dirty="0"/>
          </a:p>
          <a:p>
            <a:pPr algn="ctr"/>
            <a:r>
              <a:rPr lang="en-US" sz="1050" dirty="0"/>
              <a:t>Quality Test Engineer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A822BAC8-C8E5-3AAF-D833-740A6CB01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341" y="4545587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5: Failure’s Not an Option </a:t>
            </a:r>
            <a:r>
              <a:rPr lang="en-US" sz="1400" dirty="0"/>
              <a:t>(Case Closing)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C3B946-9F13-58F3-46E5-75A97B7073C6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03FBAD-115B-BCD2-06C5-07BAE419F313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01AA8D9-F458-D249-7C3B-9C462F8F6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6FC719D-E133-B120-6858-D9DA00852D20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Tasha</a:t>
            </a:r>
          </a:p>
          <a:p>
            <a:pPr algn="ctr"/>
            <a:r>
              <a:rPr lang="en-US" sz="1050" dirty="0"/>
              <a:t>Component Test Engineer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26665CA-A60B-4E57-0170-3C4DB2D10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C6A51AB-4E52-0052-1307-8F34FC9EBA72}"/>
              </a:ext>
            </a:extLst>
          </p:cNvPr>
          <p:cNvSpPr txBox="1"/>
          <p:nvPr/>
        </p:nvSpPr>
        <p:spPr>
          <a:xfrm>
            <a:off x="9216602" y="3728338"/>
            <a:ext cx="1300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Rhomeyn</a:t>
            </a:r>
            <a:endParaRPr lang="en-US" sz="1050" b="1" dirty="0"/>
          </a:p>
          <a:p>
            <a:pPr algn="ctr"/>
            <a:r>
              <a:rPr lang="en-US" sz="1050" dirty="0"/>
              <a:t>Quality Test Engineer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ED26C61-AC1C-FE3C-2A98-22273DB68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2687031"/>
            <a:ext cx="1028700" cy="1028700"/>
          </a:xfrm>
          <a:prstGeom prst="rect">
            <a:avLst/>
          </a:prstGeom>
        </p:spPr>
      </p:pic>
      <p:pic>
        <p:nvPicPr>
          <p:cNvPr id="3" name="eat25-5-b-360">
            <a:hlinkClick r:id="" action="ppaction://media"/>
            <a:extLst>
              <a:ext uri="{FF2B5EF4-FFF2-40B4-BE49-F238E27FC236}">
                <a16:creationId xmlns:a16="http://schemas.microsoft.com/office/drawing/2014/main" id="{58D6D59F-FAB6-7429-F558-494B26200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170" y="970875"/>
            <a:ext cx="8544834" cy="48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ACD79-0D62-4A4D-B840-9425227F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61C9E-7577-46F3-A17F-8D910E82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A08C35-C361-4863-B120-8D4F733D3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5A359C-B748-40E2-9E85-8AB8BD67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5B4D2E-A28F-4714-93AB-0BD7C8BE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593F20-59D1-4E11-84E4-0A5901591CDC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E5CBB9-9E75-4E2A-B410-9CDB464DB079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E450F-8D5E-4403-AD70-AFEA840CC389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E96CCE-989A-417D-8842-5B3714CC825E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3BA90A-2161-4E3E-B440-5AC74153B91E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57C42D8-17A9-0909-28B4-400DA8FFEA2C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7920505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In this situation, what would you say or do?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sz="2400" dirty="0"/>
              <a:t>We are committed to safety and quality. Always be certain to follow business-specific labor charging policies.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8598B94-2143-8967-8FE4-520E1C65FFC3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A5ACD6-8657-C3D3-CBDD-2057A90F8C39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Aaron</a:t>
            </a:r>
          </a:p>
          <a:p>
            <a:pPr algn="ctr"/>
            <a:r>
              <a:rPr lang="en-US" sz="1050" dirty="0"/>
              <a:t>Team Lead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9122E25-1601-B95D-686D-9BDF8C54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4EB6379-11EB-5348-7E43-16015CEDF2A1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Tasha</a:t>
            </a:r>
          </a:p>
          <a:p>
            <a:pPr algn="ctr"/>
            <a:r>
              <a:rPr lang="en-US" sz="1050" dirty="0"/>
              <a:t>Component Test Engineer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4FE19CA-90E6-E6DC-F6FD-A1B82A60D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D29840D-28B3-807B-D8F9-88F3D94B7D03}"/>
              </a:ext>
            </a:extLst>
          </p:cNvPr>
          <p:cNvSpPr txBox="1"/>
          <p:nvPr/>
        </p:nvSpPr>
        <p:spPr>
          <a:xfrm>
            <a:off x="9216602" y="3728338"/>
            <a:ext cx="1300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Rhomeyn</a:t>
            </a:r>
            <a:endParaRPr lang="en-US" sz="1050" b="1" dirty="0"/>
          </a:p>
          <a:p>
            <a:pPr algn="ctr"/>
            <a:r>
              <a:rPr lang="en-US" sz="1050" dirty="0"/>
              <a:t>Quality Test Engineer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71D0599-D492-71FC-9814-607CC9034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2687031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 template</TermName>
          <TermId xmlns="http://schemas.microsoft.com/office/infopath/2007/PartnerControls">02f3672f-fad0-4d2d-bec7-ef34074313ba</TermId>
        </TermInfo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00000000-0000-0000-0000-000000000000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00000000-0000-0000-0000-000000000000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</TotalTime>
  <Words>246</Words>
  <Application>Microsoft Office PowerPoint</Application>
  <PresentationFormat>Widescreen</PresentationFormat>
  <Paragraphs>67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5: Failure’s Not an Option  Tasha’s divided loyalties between school and work commitments create conflicts of interest that must be addressed.   </vt:lpstr>
      <vt:lpstr>Case 5: Failure’s Not an Option (Case Video)</vt:lpstr>
      <vt:lpstr>Voicing Values Discussion</vt:lpstr>
      <vt:lpstr>Case 5: Failure’s Not an Option (Case Closing)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105</cp:revision>
  <dcterms:created xsi:type="dcterms:W3CDTF">2018-09-19T12:19:03Z</dcterms:created>
  <dcterms:modified xsi:type="dcterms:W3CDTF">2025-04-21T21:48:15Z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2024-04-10T14:07:14Z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f5579cdb-7ec0-450a-8d10-83d304f1a597</vt:lpwstr>
  </property>
  <property fmtid="{D5CDD505-2E9C-101B-9397-08002B2CF9AE}" pid="23" name="MSIP_Label_502bc7c3-f152-4da1-98bd-f7a1bebdf752_ContentBits">
    <vt:lpwstr>0</vt:lpwstr>
  </property>
</Properties>
</file>