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4"/>
  </p:sldMasterIdLst>
  <p:notesMasterIdLst>
    <p:notesMasterId r:id="rId10"/>
  </p:notesMasterIdLst>
  <p:handoutMasterIdLst>
    <p:handoutMasterId r:id="rId11"/>
  </p:handoutMasterIdLst>
  <p:sldIdLst>
    <p:sldId id="284" r:id="rId5"/>
    <p:sldId id="292" r:id="rId6"/>
    <p:sldId id="289" r:id="rId7"/>
    <p:sldId id="286" r:id="rId8"/>
    <p:sldId id="291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3" orient="horz" pos="2160" userDrawn="1">
          <p15:clr>
            <a:srgbClr val="A4A3A4"/>
          </p15:clr>
        </p15:guide>
        <p15:guide id="4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284C4"/>
    <a:srgbClr val="002F6C"/>
    <a:srgbClr val="63666A"/>
    <a:srgbClr val="00A3E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C5CB43C-74FE-4605-B597-3422D4AF4A6D}" v="4" dt="2025-04-21T21:50:41.606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4588" autoAdjust="0"/>
    <p:restoredTop sz="86432" autoAdjust="0"/>
  </p:normalViewPr>
  <p:slideViewPr>
    <p:cSldViewPr snapToGrid="0" showGuides="1">
      <p:cViewPr varScale="1">
        <p:scale>
          <a:sx n="92" d="100"/>
          <a:sy n="92" d="100"/>
        </p:scale>
        <p:origin x="432" y="84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presProps" Target="presProps.xml"/><Relationship Id="rId17" Type="http://schemas.microsoft.com/office/2015/10/relationships/revisionInfo" Target="revisionInfo.xml"/><Relationship Id="rId2" Type="http://schemas.openxmlformats.org/officeDocument/2006/relationships/customXml" Target="../customXml/item2.xml"/><Relationship Id="rId16" Type="http://schemas.microsoft.com/office/2016/11/relationships/changesInfo" Target="changesInfos/changesInfo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handoutMaster" Target="handoutMasters/handoutMaster1.xml"/><Relationship Id="rId5" Type="http://schemas.openxmlformats.org/officeDocument/2006/relationships/slide" Target="slides/slide1.xml"/><Relationship Id="rId15" Type="http://schemas.openxmlformats.org/officeDocument/2006/relationships/tableStyles" Target="tableStyles.xml"/><Relationship Id="rId10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born, Edward (US)" userId="01e49d3c-5650-4f43-9a8e-4f2457e670f9" providerId="ADAL" clId="{3C5CB43C-74FE-4605-B597-3422D4AF4A6D}"/>
    <pc:docChg chg="custSel modSld">
      <pc:chgData name="Aborn, Edward (US)" userId="01e49d3c-5650-4f43-9a8e-4f2457e670f9" providerId="ADAL" clId="{3C5CB43C-74FE-4605-B597-3422D4AF4A6D}" dt="2025-04-21T21:50:50.094" v="15" actId="14100"/>
      <pc:docMkLst>
        <pc:docMk/>
      </pc:docMkLst>
      <pc:sldChg chg="modSp mod">
        <pc:chgData name="Aborn, Edward (US)" userId="01e49d3c-5650-4f43-9a8e-4f2457e670f9" providerId="ADAL" clId="{3C5CB43C-74FE-4605-B597-3422D4AF4A6D}" dt="2025-04-21T21:48:56.125" v="0" actId="6549"/>
        <pc:sldMkLst>
          <pc:docMk/>
          <pc:sldMk cId="457066591" sldId="284"/>
        </pc:sldMkLst>
        <pc:spChg chg="mod">
          <ac:chgData name="Aborn, Edward (US)" userId="01e49d3c-5650-4f43-9a8e-4f2457e670f9" providerId="ADAL" clId="{3C5CB43C-74FE-4605-B597-3422D4AF4A6D}" dt="2025-04-21T21:48:56.125" v="0" actId="6549"/>
          <ac:spMkLst>
            <pc:docMk/>
            <pc:sldMk cId="457066591" sldId="284"/>
            <ac:spMk id="6" creationId="{A3DC1230-27DF-4E49-885B-DE964378216A}"/>
          </ac:spMkLst>
        </pc:spChg>
      </pc:sldChg>
      <pc:sldChg chg="addSp delSp modSp mod delAnim modAnim">
        <pc:chgData name="Aborn, Edward (US)" userId="01e49d3c-5650-4f43-9a8e-4f2457e670f9" providerId="ADAL" clId="{3C5CB43C-74FE-4605-B597-3422D4AF4A6D}" dt="2025-04-21T21:49:53.632" v="8" actId="14100"/>
        <pc:sldMkLst>
          <pc:docMk/>
          <pc:sldMk cId="921352712" sldId="286"/>
        </pc:sldMkLst>
        <pc:picChg chg="del">
          <ac:chgData name="Aborn, Edward (US)" userId="01e49d3c-5650-4f43-9a8e-4f2457e670f9" providerId="ADAL" clId="{3C5CB43C-74FE-4605-B597-3422D4AF4A6D}" dt="2025-04-21T21:49:39.802" v="5" actId="478"/>
          <ac:picMkLst>
            <pc:docMk/>
            <pc:sldMk cId="921352712" sldId="286"/>
            <ac:picMk id="2" creationId="{A6629C6E-639E-E781-C4CF-212562620B19}"/>
          </ac:picMkLst>
        </pc:picChg>
        <pc:picChg chg="add mod">
          <ac:chgData name="Aborn, Edward (US)" userId="01e49d3c-5650-4f43-9a8e-4f2457e670f9" providerId="ADAL" clId="{3C5CB43C-74FE-4605-B597-3422D4AF4A6D}" dt="2025-04-21T21:49:53.632" v="8" actId="14100"/>
          <ac:picMkLst>
            <pc:docMk/>
            <pc:sldMk cId="921352712" sldId="286"/>
            <ac:picMk id="3" creationId="{CA8D6524-15DA-4CD6-8042-A83547DF0AC1}"/>
          </ac:picMkLst>
        </pc:picChg>
      </pc:sldChg>
      <pc:sldChg chg="modSp mod">
        <pc:chgData name="Aborn, Edward (US)" userId="01e49d3c-5650-4f43-9a8e-4f2457e670f9" providerId="ADAL" clId="{3C5CB43C-74FE-4605-B597-3422D4AF4A6D}" dt="2025-04-21T21:49:58.514" v="11" actId="20577"/>
        <pc:sldMkLst>
          <pc:docMk/>
          <pc:sldMk cId="3224631266" sldId="291"/>
        </pc:sldMkLst>
        <pc:spChg chg="mod">
          <ac:chgData name="Aborn, Edward (US)" userId="01e49d3c-5650-4f43-9a8e-4f2457e670f9" providerId="ADAL" clId="{3C5CB43C-74FE-4605-B597-3422D4AF4A6D}" dt="2025-04-21T21:49:58.514" v="11" actId="20577"/>
          <ac:spMkLst>
            <pc:docMk/>
            <pc:sldMk cId="3224631266" sldId="291"/>
            <ac:spMk id="19" creationId="{757C42D8-17A9-0909-28B4-400DA8FFEA2C}"/>
          </ac:spMkLst>
        </pc:spChg>
      </pc:sldChg>
      <pc:sldChg chg="addSp delSp modSp mod delAnim modAnim">
        <pc:chgData name="Aborn, Edward (US)" userId="01e49d3c-5650-4f43-9a8e-4f2457e670f9" providerId="ADAL" clId="{3C5CB43C-74FE-4605-B597-3422D4AF4A6D}" dt="2025-04-21T21:50:50.094" v="15" actId="14100"/>
        <pc:sldMkLst>
          <pc:docMk/>
          <pc:sldMk cId="2235143331" sldId="292"/>
        </pc:sldMkLst>
        <pc:picChg chg="add del mod">
          <ac:chgData name="Aborn, Edward (US)" userId="01e49d3c-5650-4f43-9a8e-4f2457e670f9" providerId="ADAL" clId="{3C5CB43C-74FE-4605-B597-3422D4AF4A6D}" dt="2025-04-21T21:50:33.444" v="12" actId="478"/>
          <ac:picMkLst>
            <pc:docMk/>
            <pc:sldMk cId="2235143331" sldId="292"/>
            <ac:picMk id="2" creationId="{71748C96-4281-C3B4-3FF2-638058BF9D98}"/>
          </ac:picMkLst>
        </pc:picChg>
        <pc:picChg chg="del">
          <ac:chgData name="Aborn, Edward (US)" userId="01e49d3c-5650-4f43-9a8e-4f2457e670f9" providerId="ADAL" clId="{3C5CB43C-74FE-4605-B597-3422D4AF4A6D}" dt="2025-04-21T21:49:06.770" v="1" actId="478"/>
          <ac:picMkLst>
            <pc:docMk/>
            <pc:sldMk cId="2235143331" sldId="292"/>
            <ac:picMk id="3" creationId="{0E32BD06-FFE8-875E-BC75-CE596A3C0902}"/>
          </ac:picMkLst>
        </pc:picChg>
        <pc:picChg chg="add mod">
          <ac:chgData name="Aborn, Edward (US)" userId="01e49d3c-5650-4f43-9a8e-4f2457e670f9" providerId="ADAL" clId="{3C5CB43C-74FE-4605-B597-3422D4AF4A6D}" dt="2025-04-21T21:50:50.094" v="15" actId="14100"/>
          <ac:picMkLst>
            <pc:docMk/>
            <pc:sldMk cId="2235143331" sldId="292"/>
            <ac:picMk id="4" creationId="{1A776A1D-5BF5-117F-3A79-B80DD266960E}"/>
          </ac:picMkLst>
        </pc:picChg>
      </pc:sldChg>
    </pc:docChg>
  </pc:docChgLst>
  <pc:docChgLst>
    <pc:chgData name="Aborn, Edward (US)" userId="01e49d3c-5650-4f43-9a8e-4f2457e670f9" providerId="ADAL" clId="{B88DC6A7-EA20-4F29-9298-7B2FF37045CB}"/>
    <pc:docChg chg="undo custSel modSld">
      <pc:chgData name="Aborn, Edward (US)" userId="01e49d3c-5650-4f43-9a8e-4f2457e670f9" providerId="ADAL" clId="{B88DC6A7-EA20-4F29-9298-7B2FF37045CB}" dt="2025-03-27T12:48:40.241" v="319"/>
      <pc:docMkLst>
        <pc:docMk/>
      </pc:docMkLst>
      <pc:sldChg chg="addSp modSp mod">
        <pc:chgData name="Aborn, Edward (US)" userId="01e49d3c-5650-4f43-9a8e-4f2457e670f9" providerId="ADAL" clId="{B88DC6A7-EA20-4F29-9298-7B2FF37045CB}" dt="2025-03-26T20:56:27.487" v="279" actId="20577"/>
        <pc:sldMkLst>
          <pc:docMk/>
          <pc:sldMk cId="457066591" sldId="284"/>
        </pc:sldMkLst>
        <pc:spChg chg="mod">
          <ac:chgData name="Aborn, Edward (US)" userId="01e49d3c-5650-4f43-9a8e-4f2457e670f9" providerId="ADAL" clId="{B88DC6A7-EA20-4F29-9298-7B2FF37045CB}" dt="2025-03-25T22:52:12.277" v="148" actId="20577"/>
          <ac:spMkLst>
            <pc:docMk/>
            <pc:sldMk cId="457066591" sldId="284"/>
            <ac:spMk id="6" creationId="{A3DC1230-27DF-4E49-885B-DE964378216A}"/>
          </ac:spMkLst>
        </pc:spChg>
        <pc:spChg chg="mod">
          <ac:chgData name="Aborn, Edward (US)" userId="01e49d3c-5650-4f43-9a8e-4f2457e670f9" providerId="ADAL" clId="{B88DC6A7-EA20-4F29-9298-7B2FF37045CB}" dt="2025-03-25T22:53:47.793" v="234" actId="20577"/>
          <ac:spMkLst>
            <pc:docMk/>
            <pc:sldMk cId="457066591" sldId="284"/>
            <ac:spMk id="14" creationId="{96071E3F-7D83-45E8-B2D6-029BF423AFF2}"/>
          </ac:spMkLst>
        </pc:spChg>
        <pc:spChg chg="mod">
          <ac:chgData name="Aborn, Edward (US)" userId="01e49d3c-5650-4f43-9a8e-4f2457e670f9" providerId="ADAL" clId="{B88DC6A7-EA20-4F29-9298-7B2FF37045CB}" dt="2025-03-26T20:56:27.487" v="279" actId="20577"/>
          <ac:spMkLst>
            <pc:docMk/>
            <pc:sldMk cId="457066591" sldId="284"/>
            <ac:spMk id="16" creationId="{819D578F-CD8F-4421-B8DA-C6F59D39BCCD}"/>
          </ac:spMkLst>
        </pc:spChg>
        <pc:spChg chg="mod">
          <ac:chgData name="Aborn, Edward (US)" userId="01e49d3c-5650-4f43-9a8e-4f2457e670f9" providerId="ADAL" clId="{B88DC6A7-EA20-4F29-9298-7B2FF37045CB}" dt="2025-03-25T22:53:43.961" v="227" actId="20577"/>
          <ac:spMkLst>
            <pc:docMk/>
            <pc:sldMk cId="457066591" sldId="284"/>
            <ac:spMk id="19" creationId="{F82BF09C-37C1-4FC0-8054-554B4827DBD4}"/>
          </ac:spMkLst>
        </pc:spChg>
        <pc:spChg chg="add mod">
          <ac:chgData name="Aborn, Edward (US)" userId="01e49d3c-5650-4f43-9a8e-4f2457e670f9" providerId="ADAL" clId="{B88DC6A7-EA20-4F29-9298-7B2FF37045CB}" dt="2025-03-25T22:53:52.425" v="248" actId="20577"/>
          <ac:spMkLst>
            <pc:docMk/>
            <pc:sldMk cId="457066591" sldId="284"/>
            <ac:spMk id="27" creationId="{2009634F-1225-1408-4B21-41ED95EA37CF}"/>
          </ac:spMkLst>
        </pc:spChg>
        <pc:picChg chg="mod">
          <ac:chgData name="Aborn, Edward (US)" userId="01e49d3c-5650-4f43-9a8e-4f2457e670f9" providerId="ADAL" clId="{B88DC6A7-EA20-4F29-9298-7B2FF37045CB}" dt="2025-03-25T22:54:00.328" v="249" actId="14826"/>
          <ac:picMkLst>
            <pc:docMk/>
            <pc:sldMk cId="457066591" sldId="284"/>
            <ac:picMk id="9" creationId="{1D5A2964-C0BE-4281-9519-ACBFF575E072}"/>
          </ac:picMkLst>
        </pc:picChg>
        <pc:picChg chg="mod">
          <ac:chgData name="Aborn, Edward (US)" userId="01e49d3c-5650-4f43-9a8e-4f2457e670f9" providerId="ADAL" clId="{B88DC6A7-EA20-4F29-9298-7B2FF37045CB}" dt="2025-03-25T22:54:12.923" v="251" actId="14826"/>
          <ac:picMkLst>
            <pc:docMk/>
            <pc:sldMk cId="457066591" sldId="284"/>
            <ac:picMk id="15" creationId="{B86A26F5-885A-4A03-BFA9-C1C565336C67}"/>
          </ac:picMkLst>
        </pc:picChg>
        <pc:picChg chg="add mod">
          <ac:chgData name="Aborn, Edward (US)" userId="01e49d3c-5650-4f43-9a8e-4f2457e670f9" providerId="ADAL" clId="{B88DC6A7-EA20-4F29-9298-7B2FF37045CB}" dt="2025-03-25T22:54:19.248" v="252" actId="14826"/>
          <ac:picMkLst>
            <pc:docMk/>
            <pc:sldMk cId="457066591" sldId="284"/>
            <ac:picMk id="28" creationId="{B83F7A74-69E6-588C-8AD9-773CE4D2AEE1}"/>
          </ac:picMkLst>
        </pc:picChg>
        <pc:picChg chg="mod">
          <ac:chgData name="Aborn, Edward (US)" userId="01e49d3c-5650-4f43-9a8e-4f2457e670f9" providerId="ADAL" clId="{B88DC6A7-EA20-4F29-9298-7B2FF37045CB}" dt="2025-03-25T22:54:05.801" v="250" actId="14826"/>
          <ac:picMkLst>
            <pc:docMk/>
            <pc:sldMk cId="457066591" sldId="284"/>
            <ac:picMk id="30" creationId="{8565EF3C-53C8-4B18-92C9-E74DED833324}"/>
          </ac:picMkLst>
        </pc:picChg>
      </pc:sldChg>
      <pc:sldChg chg="addSp delSp modSp mod">
        <pc:chgData name="Aborn, Edward (US)" userId="01e49d3c-5650-4f43-9a8e-4f2457e670f9" providerId="ADAL" clId="{B88DC6A7-EA20-4F29-9298-7B2FF37045CB}" dt="2025-03-26T20:56:47.083" v="306" actId="20577"/>
        <pc:sldMkLst>
          <pc:docMk/>
          <pc:sldMk cId="921352712" sldId="286"/>
        </pc:sldMkLst>
        <pc:spChg chg="mod">
          <ac:chgData name="Aborn, Edward (US)" userId="01e49d3c-5650-4f43-9a8e-4f2457e670f9" providerId="ADAL" clId="{B88DC6A7-EA20-4F29-9298-7B2FF37045CB}" dt="2025-03-25T22:51:25.728" v="143" actId="20577"/>
          <ac:spMkLst>
            <pc:docMk/>
            <pc:sldMk cId="921352712" sldId="286"/>
            <ac:spMk id="17" creationId="{ABCCB163-4150-4419-AB00-18486F27D70C}"/>
          </ac:spMkLst>
        </pc:spChg>
        <pc:spChg chg="del">
          <ac:chgData name="Aborn, Edward (US)" userId="01e49d3c-5650-4f43-9a8e-4f2457e670f9" providerId="ADAL" clId="{B88DC6A7-EA20-4F29-9298-7B2FF37045CB}" dt="2025-03-25T22:55:17.244" v="266" actId="478"/>
          <ac:spMkLst>
            <pc:docMk/>
            <pc:sldMk cId="921352712" sldId="286"/>
            <ac:spMk id="67" creationId="{A4C3B946-9F13-58F3-46E5-75A97B7073C6}"/>
          </ac:spMkLst>
        </pc:spChg>
        <pc:spChg chg="del">
          <ac:chgData name="Aborn, Edward (US)" userId="01e49d3c-5650-4f43-9a8e-4f2457e670f9" providerId="ADAL" clId="{B88DC6A7-EA20-4F29-9298-7B2FF37045CB}" dt="2025-03-25T22:55:17.244" v="266" actId="478"/>
          <ac:spMkLst>
            <pc:docMk/>
            <pc:sldMk cId="921352712" sldId="286"/>
            <ac:spMk id="68" creationId="{B003FBAD-115B-BCD2-06C5-07BAE419F313}"/>
          </ac:spMkLst>
        </pc:spChg>
        <pc:spChg chg="del">
          <ac:chgData name="Aborn, Edward (US)" userId="01e49d3c-5650-4f43-9a8e-4f2457e670f9" providerId="ADAL" clId="{B88DC6A7-EA20-4F29-9298-7B2FF37045CB}" dt="2025-03-25T22:55:17.244" v="266" actId="478"/>
          <ac:spMkLst>
            <pc:docMk/>
            <pc:sldMk cId="921352712" sldId="286"/>
            <ac:spMk id="70" creationId="{B6FC719D-E133-B120-6858-D9DA00852D20}"/>
          </ac:spMkLst>
        </pc:spChg>
        <pc:spChg chg="del">
          <ac:chgData name="Aborn, Edward (US)" userId="01e49d3c-5650-4f43-9a8e-4f2457e670f9" providerId="ADAL" clId="{B88DC6A7-EA20-4F29-9298-7B2FF37045CB}" dt="2025-03-25T22:55:17.244" v="266" actId="478"/>
          <ac:spMkLst>
            <pc:docMk/>
            <pc:sldMk cId="921352712" sldId="286"/>
            <ac:spMk id="72" creationId="{BC6A51AB-4E52-0052-1307-8F34FC9EBA72}"/>
          </ac:spMkLst>
        </pc:spChg>
        <pc:spChg chg="add mod">
          <ac:chgData name="Aborn, Edward (US)" userId="01e49d3c-5650-4f43-9a8e-4f2457e670f9" providerId="ADAL" clId="{B88DC6A7-EA20-4F29-9298-7B2FF37045CB}" dt="2025-03-25T22:55:17.571" v="267"/>
          <ac:spMkLst>
            <pc:docMk/>
            <pc:sldMk cId="921352712" sldId="286"/>
            <ac:spMk id="74" creationId="{2ED18616-8603-E617-7DCD-431587462233}"/>
          </ac:spMkLst>
        </pc:spChg>
        <pc:spChg chg="add mod">
          <ac:chgData name="Aborn, Edward (US)" userId="01e49d3c-5650-4f43-9a8e-4f2457e670f9" providerId="ADAL" clId="{B88DC6A7-EA20-4F29-9298-7B2FF37045CB}" dt="2025-03-26T20:56:47.083" v="306" actId="20577"/>
          <ac:spMkLst>
            <pc:docMk/>
            <pc:sldMk cId="921352712" sldId="286"/>
            <ac:spMk id="75" creationId="{B9F392FC-648A-351D-C76C-ECA31D30764E}"/>
          </ac:spMkLst>
        </pc:spChg>
        <pc:spChg chg="add mod">
          <ac:chgData name="Aborn, Edward (US)" userId="01e49d3c-5650-4f43-9a8e-4f2457e670f9" providerId="ADAL" clId="{B88DC6A7-EA20-4F29-9298-7B2FF37045CB}" dt="2025-03-25T22:55:17.571" v="267"/>
          <ac:spMkLst>
            <pc:docMk/>
            <pc:sldMk cId="921352712" sldId="286"/>
            <ac:spMk id="77" creationId="{F176F56E-8582-EBD8-8340-FCF710D24B46}"/>
          </ac:spMkLst>
        </pc:spChg>
        <pc:spChg chg="add mod">
          <ac:chgData name="Aborn, Edward (US)" userId="01e49d3c-5650-4f43-9a8e-4f2457e670f9" providerId="ADAL" clId="{B88DC6A7-EA20-4F29-9298-7B2FF37045CB}" dt="2025-03-25T22:55:17.571" v="267"/>
          <ac:spMkLst>
            <pc:docMk/>
            <pc:sldMk cId="921352712" sldId="286"/>
            <ac:spMk id="79" creationId="{B1950231-92D8-2272-AF72-D21CE44EB340}"/>
          </ac:spMkLst>
        </pc:spChg>
        <pc:spChg chg="add mod">
          <ac:chgData name="Aborn, Edward (US)" userId="01e49d3c-5650-4f43-9a8e-4f2457e670f9" providerId="ADAL" clId="{B88DC6A7-EA20-4F29-9298-7B2FF37045CB}" dt="2025-03-25T22:55:17.571" v="267"/>
          <ac:spMkLst>
            <pc:docMk/>
            <pc:sldMk cId="921352712" sldId="286"/>
            <ac:spMk id="81" creationId="{75A3C143-5850-A5C9-2AF1-EA1B099695C0}"/>
          </ac:spMkLst>
        </pc:spChg>
        <pc:picChg chg="del">
          <ac:chgData name="Aborn, Edward (US)" userId="01e49d3c-5650-4f43-9a8e-4f2457e670f9" providerId="ADAL" clId="{B88DC6A7-EA20-4F29-9298-7B2FF37045CB}" dt="2025-03-25T22:55:17.244" v="266" actId="478"/>
          <ac:picMkLst>
            <pc:docMk/>
            <pc:sldMk cId="921352712" sldId="286"/>
            <ac:picMk id="69" creationId="{801AA8D9-F458-D249-7C3B-9C462F8F6010}"/>
          </ac:picMkLst>
        </pc:picChg>
        <pc:picChg chg="del">
          <ac:chgData name="Aborn, Edward (US)" userId="01e49d3c-5650-4f43-9a8e-4f2457e670f9" providerId="ADAL" clId="{B88DC6A7-EA20-4F29-9298-7B2FF37045CB}" dt="2025-03-25T22:55:17.244" v="266" actId="478"/>
          <ac:picMkLst>
            <pc:docMk/>
            <pc:sldMk cId="921352712" sldId="286"/>
            <ac:picMk id="71" creationId="{426665CA-A60B-4E57-0170-3C4DB2D10755}"/>
          </ac:picMkLst>
        </pc:picChg>
        <pc:picChg chg="del">
          <ac:chgData name="Aborn, Edward (US)" userId="01e49d3c-5650-4f43-9a8e-4f2457e670f9" providerId="ADAL" clId="{B88DC6A7-EA20-4F29-9298-7B2FF37045CB}" dt="2025-03-25T22:55:17.244" v="266" actId="478"/>
          <ac:picMkLst>
            <pc:docMk/>
            <pc:sldMk cId="921352712" sldId="286"/>
            <ac:picMk id="73" creationId="{DED26C61-AC1C-FE3C-2A98-22273DB68B50}"/>
          </ac:picMkLst>
        </pc:picChg>
        <pc:picChg chg="add mod">
          <ac:chgData name="Aborn, Edward (US)" userId="01e49d3c-5650-4f43-9a8e-4f2457e670f9" providerId="ADAL" clId="{B88DC6A7-EA20-4F29-9298-7B2FF37045CB}" dt="2025-03-25T22:55:17.571" v="267"/>
          <ac:picMkLst>
            <pc:docMk/>
            <pc:sldMk cId="921352712" sldId="286"/>
            <ac:picMk id="76" creationId="{24D3148E-57D7-AE43-A0EB-0DD3A41F24AF}"/>
          </ac:picMkLst>
        </pc:picChg>
        <pc:picChg chg="add mod">
          <ac:chgData name="Aborn, Edward (US)" userId="01e49d3c-5650-4f43-9a8e-4f2457e670f9" providerId="ADAL" clId="{B88DC6A7-EA20-4F29-9298-7B2FF37045CB}" dt="2025-03-25T22:55:17.571" v="267"/>
          <ac:picMkLst>
            <pc:docMk/>
            <pc:sldMk cId="921352712" sldId="286"/>
            <ac:picMk id="78" creationId="{2626EC84-3D8D-BB24-6F74-764280220DC5}"/>
          </ac:picMkLst>
        </pc:picChg>
        <pc:picChg chg="add mod">
          <ac:chgData name="Aborn, Edward (US)" userId="01e49d3c-5650-4f43-9a8e-4f2457e670f9" providerId="ADAL" clId="{B88DC6A7-EA20-4F29-9298-7B2FF37045CB}" dt="2025-03-25T22:55:17.571" v="267"/>
          <ac:picMkLst>
            <pc:docMk/>
            <pc:sldMk cId="921352712" sldId="286"/>
            <ac:picMk id="80" creationId="{04DB2F55-B5C1-881D-DC24-1D84440CD419}"/>
          </ac:picMkLst>
        </pc:picChg>
        <pc:picChg chg="add mod">
          <ac:chgData name="Aborn, Edward (US)" userId="01e49d3c-5650-4f43-9a8e-4f2457e670f9" providerId="ADAL" clId="{B88DC6A7-EA20-4F29-9298-7B2FF37045CB}" dt="2025-03-25T22:55:17.571" v="267"/>
          <ac:picMkLst>
            <pc:docMk/>
            <pc:sldMk cId="921352712" sldId="286"/>
            <ac:picMk id="82" creationId="{55F0DBDE-5D0F-7C8A-FC7C-6CC5F3DFAC88}"/>
          </ac:picMkLst>
        </pc:picChg>
      </pc:sldChg>
      <pc:sldChg chg="addSp delSp modSp mod">
        <pc:chgData name="Aborn, Edward (US)" userId="01e49d3c-5650-4f43-9a8e-4f2457e670f9" providerId="ADAL" clId="{B88DC6A7-EA20-4F29-9298-7B2FF37045CB}" dt="2025-03-26T20:56:41.552" v="297" actId="20577"/>
        <pc:sldMkLst>
          <pc:docMk/>
          <pc:sldMk cId="1064224053" sldId="289"/>
        </pc:sldMkLst>
        <pc:spChg chg="mod">
          <ac:chgData name="Aborn, Edward (US)" userId="01e49d3c-5650-4f43-9a8e-4f2457e670f9" providerId="ADAL" clId="{B88DC6A7-EA20-4F29-9298-7B2FF37045CB}" dt="2025-03-25T22:52:43.128" v="189" actId="20577"/>
          <ac:spMkLst>
            <pc:docMk/>
            <pc:sldMk cId="1064224053" sldId="289"/>
            <ac:spMk id="5" creationId="{B9027783-BC41-4063-ABE9-B3BA2313CD9B}"/>
          </ac:spMkLst>
        </pc:spChg>
        <pc:spChg chg="mod">
          <ac:chgData name="Aborn, Edward (US)" userId="01e49d3c-5650-4f43-9a8e-4f2457e670f9" providerId="ADAL" clId="{B88DC6A7-EA20-4F29-9298-7B2FF37045CB}" dt="2025-03-25T22:52:05.063" v="146"/>
          <ac:spMkLst>
            <pc:docMk/>
            <pc:sldMk cId="1064224053" sldId="289"/>
            <ac:spMk id="6" creationId="{45AE4D97-810F-4970-AD37-A8065D9B450B}"/>
          </ac:spMkLst>
        </pc:spChg>
        <pc:spChg chg="del">
          <ac:chgData name="Aborn, Edward (US)" userId="01e49d3c-5650-4f43-9a8e-4f2457e670f9" providerId="ADAL" clId="{B88DC6A7-EA20-4F29-9298-7B2FF37045CB}" dt="2025-03-25T22:55:08.331" v="263" actId="478"/>
          <ac:spMkLst>
            <pc:docMk/>
            <pc:sldMk cId="1064224053" sldId="289"/>
            <ac:spMk id="83" creationId="{1E9E17EB-4EE7-35FE-64BA-9699EDDE3F2F}"/>
          </ac:spMkLst>
        </pc:spChg>
        <pc:spChg chg="del">
          <ac:chgData name="Aborn, Edward (US)" userId="01e49d3c-5650-4f43-9a8e-4f2457e670f9" providerId="ADAL" clId="{B88DC6A7-EA20-4F29-9298-7B2FF37045CB}" dt="2025-03-25T22:55:08.331" v="263" actId="478"/>
          <ac:spMkLst>
            <pc:docMk/>
            <pc:sldMk cId="1064224053" sldId="289"/>
            <ac:spMk id="84" creationId="{43B778F8-8C1E-B449-9F76-A75932A6D0EB}"/>
          </ac:spMkLst>
        </pc:spChg>
        <pc:spChg chg="del">
          <ac:chgData name="Aborn, Edward (US)" userId="01e49d3c-5650-4f43-9a8e-4f2457e670f9" providerId="ADAL" clId="{B88DC6A7-EA20-4F29-9298-7B2FF37045CB}" dt="2025-03-25T22:55:08.331" v="263" actId="478"/>
          <ac:spMkLst>
            <pc:docMk/>
            <pc:sldMk cId="1064224053" sldId="289"/>
            <ac:spMk id="86" creationId="{790B0A19-F545-D14F-76ED-04DD7BB796F0}"/>
          </ac:spMkLst>
        </pc:spChg>
        <pc:spChg chg="del">
          <ac:chgData name="Aborn, Edward (US)" userId="01e49d3c-5650-4f43-9a8e-4f2457e670f9" providerId="ADAL" clId="{B88DC6A7-EA20-4F29-9298-7B2FF37045CB}" dt="2025-03-25T22:55:08.331" v="263" actId="478"/>
          <ac:spMkLst>
            <pc:docMk/>
            <pc:sldMk cId="1064224053" sldId="289"/>
            <ac:spMk id="88" creationId="{60FDEC8D-33FB-F8DE-0D72-914226295004}"/>
          </ac:spMkLst>
        </pc:spChg>
        <pc:spChg chg="add mod">
          <ac:chgData name="Aborn, Edward (US)" userId="01e49d3c-5650-4f43-9a8e-4f2457e670f9" providerId="ADAL" clId="{B88DC6A7-EA20-4F29-9298-7B2FF37045CB}" dt="2025-03-25T22:55:13.343" v="265" actId="1076"/>
          <ac:spMkLst>
            <pc:docMk/>
            <pc:sldMk cId="1064224053" sldId="289"/>
            <ac:spMk id="90" creationId="{D686DAB2-8797-7B4B-3176-33F739312669}"/>
          </ac:spMkLst>
        </pc:spChg>
        <pc:spChg chg="add mod">
          <ac:chgData name="Aborn, Edward (US)" userId="01e49d3c-5650-4f43-9a8e-4f2457e670f9" providerId="ADAL" clId="{B88DC6A7-EA20-4F29-9298-7B2FF37045CB}" dt="2025-03-26T20:56:41.552" v="297" actId="20577"/>
          <ac:spMkLst>
            <pc:docMk/>
            <pc:sldMk cId="1064224053" sldId="289"/>
            <ac:spMk id="91" creationId="{FCA7848F-8BC2-68BF-D996-8149272C067E}"/>
          </ac:spMkLst>
        </pc:spChg>
        <pc:spChg chg="add mod">
          <ac:chgData name="Aborn, Edward (US)" userId="01e49d3c-5650-4f43-9a8e-4f2457e670f9" providerId="ADAL" clId="{B88DC6A7-EA20-4F29-9298-7B2FF37045CB}" dt="2025-03-25T22:55:13.343" v="265" actId="1076"/>
          <ac:spMkLst>
            <pc:docMk/>
            <pc:sldMk cId="1064224053" sldId="289"/>
            <ac:spMk id="93" creationId="{67DF97CC-58C8-6CBC-F228-7A0D45DEEE06}"/>
          </ac:spMkLst>
        </pc:spChg>
        <pc:spChg chg="add mod">
          <ac:chgData name="Aborn, Edward (US)" userId="01e49d3c-5650-4f43-9a8e-4f2457e670f9" providerId="ADAL" clId="{B88DC6A7-EA20-4F29-9298-7B2FF37045CB}" dt="2025-03-25T22:55:13.343" v="265" actId="1076"/>
          <ac:spMkLst>
            <pc:docMk/>
            <pc:sldMk cId="1064224053" sldId="289"/>
            <ac:spMk id="95" creationId="{59A8E644-9FCE-6E18-1972-317ECD8D8776}"/>
          </ac:spMkLst>
        </pc:spChg>
        <pc:spChg chg="add mod">
          <ac:chgData name="Aborn, Edward (US)" userId="01e49d3c-5650-4f43-9a8e-4f2457e670f9" providerId="ADAL" clId="{B88DC6A7-EA20-4F29-9298-7B2FF37045CB}" dt="2025-03-25T22:55:13.343" v="265" actId="1076"/>
          <ac:spMkLst>
            <pc:docMk/>
            <pc:sldMk cId="1064224053" sldId="289"/>
            <ac:spMk id="97" creationId="{78F1D16A-0CB2-C1E2-0E93-035AB35925C5}"/>
          </ac:spMkLst>
        </pc:spChg>
        <pc:picChg chg="del">
          <ac:chgData name="Aborn, Edward (US)" userId="01e49d3c-5650-4f43-9a8e-4f2457e670f9" providerId="ADAL" clId="{B88DC6A7-EA20-4F29-9298-7B2FF37045CB}" dt="2025-03-25T22:55:08.331" v="263" actId="478"/>
          <ac:picMkLst>
            <pc:docMk/>
            <pc:sldMk cId="1064224053" sldId="289"/>
            <ac:picMk id="85" creationId="{8F1DCD6B-7069-D4FE-56E0-D812BB26BB07}"/>
          </ac:picMkLst>
        </pc:picChg>
        <pc:picChg chg="del">
          <ac:chgData name="Aborn, Edward (US)" userId="01e49d3c-5650-4f43-9a8e-4f2457e670f9" providerId="ADAL" clId="{B88DC6A7-EA20-4F29-9298-7B2FF37045CB}" dt="2025-03-25T22:55:08.331" v="263" actId="478"/>
          <ac:picMkLst>
            <pc:docMk/>
            <pc:sldMk cId="1064224053" sldId="289"/>
            <ac:picMk id="87" creationId="{2267C1F6-40E3-4909-2C84-9416327DF35F}"/>
          </ac:picMkLst>
        </pc:picChg>
        <pc:picChg chg="del">
          <ac:chgData name="Aborn, Edward (US)" userId="01e49d3c-5650-4f43-9a8e-4f2457e670f9" providerId="ADAL" clId="{B88DC6A7-EA20-4F29-9298-7B2FF37045CB}" dt="2025-03-25T22:55:08.331" v="263" actId="478"/>
          <ac:picMkLst>
            <pc:docMk/>
            <pc:sldMk cId="1064224053" sldId="289"/>
            <ac:picMk id="89" creationId="{A822BAC8-C8E5-3AAF-D833-740A6CB01756}"/>
          </ac:picMkLst>
        </pc:picChg>
        <pc:picChg chg="add mod">
          <ac:chgData name="Aborn, Edward (US)" userId="01e49d3c-5650-4f43-9a8e-4f2457e670f9" providerId="ADAL" clId="{B88DC6A7-EA20-4F29-9298-7B2FF37045CB}" dt="2025-03-25T22:55:13.343" v="265" actId="1076"/>
          <ac:picMkLst>
            <pc:docMk/>
            <pc:sldMk cId="1064224053" sldId="289"/>
            <ac:picMk id="92" creationId="{4ED27B67-A5BA-44C3-B541-CB7BB22EDA76}"/>
          </ac:picMkLst>
        </pc:picChg>
        <pc:picChg chg="add mod">
          <ac:chgData name="Aborn, Edward (US)" userId="01e49d3c-5650-4f43-9a8e-4f2457e670f9" providerId="ADAL" clId="{B88DC6A7-EA20-4F29-9298-7B2FF37045CB}" dt="2025-03-25T22:55:13.343" v="265" actId="1076"/>
          <ac:picMkLst>
            <pc:docMk/>
            <pc:sldMk cId="1064224053" sldId="289"/>
            <ac:picMk id="94" creationId="{115EF2E6-1519-50C8-D8B2-64D17DCBB7FB}"/>
          </ac:picMkLst>
        </pc:picChg>
        <pc:picChg chg="add mod">
          <ac:chgData name="Aborn, Edward (US)" userId="01e49d3c-5650-4f43-9a8e-4f2457e670f9" providerId="ADAL" clId="{B88DC6A7-EA20-4F29-9298-7B2FF37045CB}" dt="2025-03-25T22:55:13.343" v="265" actId="1076"/>
          <ac:picMkLst>
            <pc:docMk/>
            <pc:sldMk cId="1064224053" sldId="289"/>
            <ac:picMk id="96" creationId="{8EAEE868-A0AB-E8C6-8937-F5AEDFFB6455}"/>
          </ac:picMkLst>
        </pc:picChg>
        <pc:picChg chg="add mod">
          <ac:chgData name="Aborn, Edward (US)" userId="01e49d3c-5650-4f43-9a8e-4f2457e670f9" providerId="ADAL" clId="{B88DC6A7-EA20-4F29-9298-7B2FF37045CB}" dt="2025-03-25T22:55:13.343" v="265" actId="1076"/>
          <ac:picMkLst>
            <pc:docMk/>
            <pc:sldMk cId="1064224053" sldId="289"/>
            <ac:picMk id="98" creationId="{877FB6B3-C95A-CD42-1AA5-86F20A740B0E}"/>
          </ac:picMkLst>
        </pc:picChg>
      </pc:sldChg>
      <pc:sldChg chg="addSp delSp modSp mod">
        <pc:chgData name="Aborn, Edward (US)" userId="01e49d3c-5650-4f43-9a8e-4f2457e670f9" providerId="ADAL" clId="{B88DC6A7-EA20-4F29-9298-7B2FF37045CB}" dt="2025-03-27T12:48:40.241" v="319"/>
        <pc:sldMkLst>
          <pc:docMk/>
          <pc:sldMk cId="3224631266" sldId="291"/>
        </pc:sldMkLst>
        <pc:spChg chg="mod">
          <ac:chgData name="Aborn, Edward (US)" userId="01e49d3c-5650-4f43-9a8e-4f2457e670f9" providerId="ADAL" clId="{B88DC6A7-EA20-4F29-9298-7B2FF37045CB}" dt="2025-03-27T12:48:40.241" v="319"/>
          <ac:spMkLst>
            <pc:docMk/>
            <pc:sldMk cId="3224631266" sldId="291"/>
            <ac:spMk id="19" creationId="{757C42D8-17A9-0909-28B4-400DA8FFEA2C}"/>
          </ac:spMkLst>
        </pc:spChg>
        <pc:spChg chg="del">
          <ac:chgData name="Aborn, Edward (US)" userId="01e49d3c-5650-4f43-9a8e-4f2457e670f9" providerId="ADAL" clId="{B88DC6A7-EA20-4F29-9298-7B2FF37045CB}" dt="2025-03-25T22:55:21.912" v="268" actId="478"/>
          <ac:spMkLst>
            <pc:docMk/>
            <pc:sldMk cId="3224631266" sldId="291"/>
            <ac:spMk id="77" creationId="{78598B94-2143-8967-8FE4-520E1C65FFC3}"/>
          </ac:spMkLst>
        </pc:spChg>
        <pc:spChg chg="del">
          <ac:chgData name="Aborn, Edward (US)" userId="01e49d3c-5650-4f43-9a8e-4f2457e670f9" providerId="ADAL" clId="{B88DC6A7-EA20-4F29-9298-7B2FF37045CB}" dt="2025-03-25T22:55:21.912" v="268" actId="478"/>
          <ac:spMkLst>
            <pc:docMk/>
            <pc:sldMk cId="3224631266" sldId="291"/>
            <ac:spMk id="78" creationId="{37A5ACD6-8657-C3D3-CBDD-2057A90F8C39}"/>
          </ac:spMkLst>
        </pc:spChg>
        <pc:spChg chg="del">
          <ac:chgData name="Aborn, Edward (US)" userId="01e49d3c-5650-4f43-9a8e-4f2457e670f9" providerId="ADAL" clId="{B88DC6A7-EA20-4F29-9298-7B2FF37045CB}" dt="2025-03-25T22:55:21.912" v="268" actId="478"/>
          <ac:spMkLst>
            <pc:docMk/>
            <pc:sldMk cId="3224631266" sldId="291"/>
            <ac:spMk id="80" creationId="{E4EB6379-11EB-5348-7E43-16015CEDF2A1}"/>
          </ac:spMkLst>
        </pc:spChg>
        <pc:spChg chg="del">
          <ac:chgData name="Aborn, Edward (US)" userId="01e49d3c-5650-4f43-9a8e-4f2457e670f9" providerId="ADAL" clId="{B88DC6A7-EA20-4F29-9298-7B2FF37045CB}" dt="2025-03-25T22:55:26.100" v="270" actId="478"/>
          <ac:spMkLst>
            <pc:docMk/>
            <pc:sldMk cId="3224631266" sldId="291"/>
            <ac:spMk id="82" creationId="{7D29840D-28B3-807B-D8F9-88F3D94B7D03}"/>
          </ac:spMkLst>
        </pc:spChg>
        <pc:spChg chg="add mod">
          <ac:chgData name="Aborn, Edward (US)" userId="01e49d3c-5650-4f43-9a8e-4f2457e670f9" providerId="ADAL" clId="{B88DC6A7-EA20-4F29-9298-7B2FF37045CB}" dt="2025-03-25T22:55:22.172" v="269"/>
          <ac:spMkLst>
            <pc:docMk/>
            <pc:sldMk cId="3224631266" sldId="291"/>
            <ac:spMk id="84" creationId="{8A8B7CCA-1606-8538-0634-D93021317058}"/>
          </ac:spMkLst>
        </pc:spChg>
        <pc:spChg chg="add mod">
          <ac:chgData name="Aborn, Edward (US)" userId="01e49d3c-5650-4f43-9a8e-4f2457e670f9" providerId="ADAL" clId="{B88DC6A7-EA20-4F29-9298-7B2FF37045CB}" dt="2025-03-26T20:56:52.288" v="315" actId="20577"/>
          <ac:spMkLst>
            <pc:docMk/>
            <pc:sldMk cId="3224631266" sldId="291"/>
            <ac:spMk id="85" creationId="{8EBA3DE5-4E7C-AB63-15F0-C2D98FC00EE9}"/>
          </ac:spMkLst>
        </pc:spChg>
        <pc:spChg chg="add mod">
          <ac:chgData name="Aborn, Edward (US)" userId="01e49d3c-5650-4f43-9a8e-4f2457e670f9" providerId="ADAL" clId="{B88DC6A7-EA20-4F29-9298-7B2FF37045CB}" dt="2025-03-25T22:55:22.172" v="269"/>
          <ac:spMkLst>
            <pc:docMk/>
            <pc:sldMk cId="3224631266" sldId="291"/>
            <ac:spMk id="87" creationId="{DB6C7763-344C-1F3E-0687-2F0FEB3511AF}"/>
          </ac:spMkLst>
        </pc:spChg>
        <pc:spChg chg="add mod">
          <ac:chgData name="Aborn, Edward (US)" userId="01e49d3c-5650-4f43-9a8e-4f2457e670f9" providerId="ADAL" clId="{B88DC6A7-EA20-4F29-9298-7B2FF37045CB}" dt="2025-03-25T22:55:22.172" v="269"/>
          <ac:spMkLst>
            <pc:docMk/>
            <pc:sldMk cId="3224631266" sldId="291"/>
            <ac:spMk id="89" creationId="{4040A373-6345-494D-F003-23CA76B5026D}"/>
          </ac:spMkLst>
        </pc:spChg>
        <pc:spChg chg="add mod">
          <ac:chgData name="Aborn, Edward (US)" userId="01e49d3c-5650-4f43-9a8e-4f2457e670f9" providerId="ADAL" clId="{B88DC6A7-EA20-4F29-9298-7B2FF37045CB}" dt="2025-03-25T22:55:22.172" v="269"/>
          <ac:spMkLst>
            <pc:docMk/>
            <pc:sldMk cId="3224631266" sldId="291"/>
            <ac:spMk id="91" creationId="{10311DE4-8E9B-2172-2979-24EC7F3028AC}"/>
          </ac:spMkLst>
        </pc:spChg>
        <pc:picChg chg="del">
          <ac:chgData name="Aborn, Edward (US)" userId="01e49d3c-5650-4f43-9a8e-4f2457e670f9" providerId="ADAL" clId="{B88DC6A7-EA20-4F29-9298-7B2FF37045CB}" dt="2025-03-25T22:55:21.912" v="268" actId="478"/>
          <ac:picMkLst>
            <pc:docMk/>
            <pc:sldMk cId="3224631266" sldId="291"/>
            <ac:picMk id="79" creationId="{19122E25-1601-B95D-686D-9BDF8C54EA48}"/>
          </ac:picMkLst>
        </pc:picChg>
        <pc:picChg chg="del">
          <ac:chgData name="Aborn, Edward (US)" userId="01e49d3c-5650-4f43-9a8e-4f2457e670f9" providerId="ADAL" clId="{B88DC6A7-EA20-4F29-9298-7B2FF37045CB}" dt="2025-03-25T22:55:21.912" v="268" actId="478"/>
          <ac:picMkLst>
            <pc:docMk/>
            <pc:sldMk cId="3224631266" sldId="291"/>
            <ac:picMk id="81" creationId="{14FE19CA-90E6-E6DC-F6FD-A1B82A60DFAE}"/>
          </ac:picMkLst>
        </pc:picChg>
        <pc:picChg chg="del">
          <ac:chgData name="Aborn, Edward (US)" userId="01e49d3c-5650-4f43-9a8e-4f2457e670f9" providerId="ADAL" clId="{B88DC6A7-EA20-4F29-9298-7B2FF37045CB}" dt="2025-03-25T22:55:21.912" v="268" actId="478"/>
          <ac:picMkLst>
            <pc:docMk/>
            <pc:sldMk cId="3224631266" sldId="291"/>
            <ac:picMk id="83" creationId="{971D0599-D492-71FC-9814-607CC9034C8B}"/>
          </ac:picMkLst>
        </pc:picChg>
        <pc:picChg chg="add mod">
          <ac:chgData name="Aborn, Edward (US)" userId="01e49d3c-5650-4f43-9a8e-4f2457e670f9" providerId="ADAL" clId="{B88DC6A7-EA20-4F29-9298-7B2FF37045CB}" dt="2025-03-25T22:55:22.172" v="269"/>
          <ac:picMkLst>
            <pc:docMk/>
            <pc:sldMk cId="3224631266" sldId="291"/>
            <ac:picMk id="86" creationId="{C6C702F4-0D6D-C228-8BDF-FF4BFB3086BB}"/>
          </ac:picMkLst>
        </pc:picChg>
        <pc:picChg chg="add mod">
          <ac:chgData name="Aborn, Edward (US)" userId="01e49d3c-5650-4f43-9a8e-4f2457e670f9" providerId="ADAL" clId="{B88DC6A7-EA20-4F29-9298-7B2FF37045CB}" dt="2025-03-25T22:55:22.172" v="269"/>
          <ac:picMkLst>
            <pc:docMk/>
            <pc:sldMk cId="3224631266" sldId="291"/>
            <ac:picMk id="88" creationId="{FF219002-6DB1-5393-D160-12ECFD96EBFB}"/>
          </ac:picMkLst>
        </pc:picChg>
        <pc:picChg chg="add mod">
          <ac:chgData name="Aborn, Edward (US)" userId="01e49d3c-5650-4f43-9a8e-4f2457e670f9" providerId="ADAL" clId="{B88DC6A7-EA20-4F29-9298-7B2FF37045CB}" dt="2025-03-25T22:55:22.172" v="269"/>
          <ac:picMkLst>
            <pc:docMk/>
            <pc:sldMk cId="3224631266" sldId="291"/>
            <ac:picMk id="90" creationId="{4D64A912-AEFA-3E14-0516-76F2B88D015F}"/>
          </ac:picMkLst>
        </pc:picChg>
        <pc:picChg chg="add mod">
          <ac:chgData name="Aborn, Edward (US)" userId="01e49d3c-5650-4f43-9a8e-4f2457e670f9" providerId="ADAL" clId="{B88DC6A7-EA20-4F29-9298-7B2FF37045CB}" dt="2025-03-25T22:55:22.172" v="269"/>
          <ac:picMkLst>
            <pc:docMk/>
            <pc:sldMk cId="3224631266" sldId="291"/>
            <ac:picMk id="92" creationId="{7358B50F-A165-AA67-A85C-484199F694C5}"/>
          </ac:picMkLst>
        </pc:picChg>
      </pc:sldChg>
      <pc:sldChg chg="addSp delSp modSp mod">
        <pc:chgData name="Aborn, Edward (US)" userId="01e49d3c-5650-4f43-9a8e-4f2457e670f9" providerId="ADAL" clId="{B88DC6A7-EA20-4F29-9298-7B2FF37045CB}" dt="2025-03-26T20:56:35.320" v="288" actId="20577"/>
        <pc:sldMkLst>
          <pc:docMk/>
          <pc:sldMk cId="2235143331" sldId="292"/>
        </pc:sldMkLst>
        <pc:spChg chg="mod">
          <ac:chgData name="Aborn, Edward (US)" userId="01e49d3c-5650-4f43-9a8e-4f2457e670f9" providerId="ADAL" clId="{B88DC6A7-EA20-4F29-9298-7B2FF37045CB}" dt="2025-03-25T22:51:08.865" v="71" actId="20577"/>
          <ac:spMkLst>
            <pc:docMk/>
            <pc:sldMk cId="2235143331" sldId="292"/>
            <ac:spMk id="20" creationId="{1D6C57D1-7DDE-4929-87D2-C9F494509002}"/>
          </ac:spMkLst>
        </pc:spChg>
        <pc:spChg chg="del">
          <ac:chgData name="Aborn, Edward (US)" userId="01e49d3c-5650-4f43-9a8e-4f2457e670f9" providerId="ADAL" clId="{B88DC6A7-EA20-4F29-9298-7B2FF37045CB}" dt="2025-03-25T22:54:31.658" v="253" actId="478"/>
          <ac:spMkLst>
            <pc:docMk/>
            <pc:sldMk cId="2235143331" sldId="292"/>
            <ac:spMk id="67" creationId="{615583A5-BF93-7B03-5598-7F828AED28F7}"/>
          </ac:spMkLst>
        </pc:spChg>
        <pc:spChg chg="del">
          <ac:chgData name="Aborn, Edward (US)" userId="01e49d3c-5650-4f43-9a8e-4f2457e670f9" providerId="ADAL" clId="{B88DC6A7-EA20-4F29-9298-7B2FF37045CB}" dt="2025-03-25T22:54:31.658" v="253" actId="478"/>
          <ac:spMkLst>
            <pc:docMk/>
            <pc:sldMk cId="2235143331" sldId="292"/>
            <ac:spMk id="69" creationId="{A7EEA430-314D-3C39-FA18-529A53E75447}"/>
          </ac:spMkLst>
        </pc:spChg>
        <pc:spChg chg="del">
          <ac:chgData name="Aborn, Edward (US)" userId="01e49d3c-5650-4f43-9a8e-4f2457e670f9" providerId="ADAL" clId="{B88DC6A7-EA20-4F29-9298-7B2FF37045CB}" dt="2025-03-25T22:54:31.658" v="253" actId="478"/>
          <ac:spMkLst>
            <pc:docMk/>
            <pc:sldMk cId="2235143331" sldId="292"/>
            <ac:spMk id="71" creationId="{F54AEA26-E12A-6CF5-4A6E-8078B8550094}"/>
          </ac:spMkLst>
        </pc:spChg>
        <pc:spChg chg="add mod">
          <ac:chgData name="Aborn, Edward (US)" userId="01e49d3c-5650-4f43-9a8e-4f2457e670f9" providerId="ADAL" clId="{B88DC6A7-EA20-4F29-9298-7B2FF37045CB}" dt="2025-03-26T20:56:35.320" v="288" actId="20577"/>
          <ac:spMkLst>
            <pc:docMk/>
            <pc:sldMk cId="2235143331" sldId="292"/>
            <ac:spMk id="73" creationId="{63824729-E9C6-9F3F-75A7-EA82F1039F1B}"/>
          </ac:spMkLst>
        </pc:spChg>
        <pc:spChg chg="add mod">
          <ac:chgData name="Aborn, Edward (US)" userId="01e49d3c-5650-4f43-9a8e-4f2457e670f9" providerId="ADAL" clId="{B88DC6A7-EA20-4F29-9298-7B2FF37045CB}" dt="2025-03-25T22:54:35.267" v="255" actId="1076"/>
          <ac:spMkLst>
            <pc:docMk/>
            <pc:sldMk cId="2235143331" sldId="292"/>
            <ac:spMk id="75" creationId="{473AB766-5B38-6EC1-D0D3-E8165B989F04}"/>
          </ac:spMkLst>
        </pc:spChg>
        <pc:spChg chg="add mod">
          <ac:chgData name="Aborn, Edward (US)" userId="01e49d3c-5650-4f43-9a8e-4f2457e670f9" providerId="ADAL" clId="{B88DC6A7-EA20-4F29-9298-7B2FF37045CB}" dt="2025-03-25T22:55:00.283" v="262" actId="1035"/>
          <ac:spMkLst>
            <pc:docMk/>
            <pc:sldMk cId="2235143331" sldId="292"/>
            <ac:spMk id="77" creationId="{F1D95859-188D-3D84-3F89-5D22A59B8163}"/>
          </ac:spMkLst>
        </pc:spChg>
        <pc:spChg chg="add mod">
          <ac:chgData name="Aborn, Edward (US)" userId="01e49d3c-5650-4f43-9a8e-4f2457e670f9" providerId="ADAL" clId="{B88DC6A7-EA20-4F29-9298-7B2FF37045CB}" dt="2025-03-25T22:55:00.283" v="262" actId="1035"/>
          <ac:spMkLst>
            <pc:docMk/>
            <pc:sldMk cId="2235143331" sldId="292"/>
            <ac:spMk id="79" creationId="{D8A43907-2D0F-3842-E36D-CA9BD1B8B173}"/>
          </ac:spMkLst>
        </pc:spChg>
        <pc:picChg chg="del">
          <ac:chgData name="Aborn, Edward (US)" userId="01e49d3c-5650-4f43-9a8e-4f2457e670f9" providerId="ADAL" clId="{B88DC6A7-EA20-4F29-9298-7B2FF37045CB}" dt="2025-03-25T22:54:31.658" v="253" actId="478"/>
          <ac:picMkLst>
            <pc:docMk/>
            <pc:sldMk cId="2235143331" sldId="292"/>
            <ac:picMk id="68" creationId="{E2AB7C29-AA2F-B7A5-59D4-96C300B6F12F}"/>
          </ac:picMkLst>
        </pc:picChg>
        <pc:picChg chg="del">
          <ac:chgData name="Aborn, Edward (US)" userId="01e49d3c-5650-4f43-9a8e-4f2457e670f9" providerId="ADAL" clId="{B88DC6A7-EA20-4F29-9298-7B2FF37045CB}" dt="2025-03-25T22:54:31.658" v="253" actId="478"/>
          <ac:picMkLst>
            <pc:docMk/>
            <pc:sldMk cId="2235143331" sldId="292"/>
            <ac:picMk id="70" creationId="{4AFA823A-AF2E-8F41-EFA2-DB70A473C6C7}"/>
          </ac:picMkLst>
        </pc:picChg>
        <pc:picChg chg="del">
          <ac:chgData name="Aborn, Edward (US)" userId="01e49d3c-5650-4f43-9a8e-4f2457e670f9" providerId="ADAL" clId="{B88DC6A7-EA20-4F29-9298-7B2FF37045CB}" dt="2025-03-25T22:54:31.658" v="253" actId="478"/>
          <ac:picMkLst>
            <pc:docMk/>
            <pc:sldMk cId="2235143331" sldId="292"/>
            <ac:picMk id="72" creationId="{9010D023-1433-7287-553B-A3B8E157C794}"/>
          </ac:picMkLst>
        </pc:picChg>
        <pc:picChg chg="add mod">
          <ac:chgData name="Aborn, Edward (US)" userId="01e49d3c-5650-4f43-9a8e-4f2457e670f9" providerId="ADAL" clId="{B88DC6A7-EA20-4F29-9298-7B2FF37045CB}" dt="2025-03-25T22:54:35.267" v="255" actId="1076"/>
          <ac:picMkLst>
            <pc:docMk/>
            <pc:sldMk cId="2235143331" sldId="292"/>
            <ac:picMk id="74" creationId="{77223870-0709-ECC7-7276-5F1E94C7BA97}"/>
          </ac:picMkLst>
        </pc:picChg>
        <pc:picChg chg="add mod">
          <ac:chgData name="Aborn, Edward (US)" userId="01e49d3c-5650-4f43-9a8e-4f2457e670f9" providerId="ADAL" clId="{B88DC6A7-EA20-4F29-9298-7B2FF37045CB}" dt="2025-03-25T22:54:35.267" v="255" actId="1076"/>
          <ac:picMkLst>
            <pc:docMk/>
            <pc:sldMk cId="2235143331" sldId="292"/>
            <ac:picMk id="76" creationId="{7026A142-A5A5-4392-A862-69697A8E8682}"/>
          </ac:picMkLst>
        </pc:picChg>
        <pc:picChg chg="add mod">
          <ac:chgData name="Aborn, Edward (US)" userId="01e49d3c-5650-4f43-9a8e-4f2457e670f9" providerId="ADAL" clId="{B88DC6A7-EA20-4F29-9298-7B2FF37045CB}" dt="2025-03-25T22:55:00.283" v="262" actId="1035"/>
          <ac:picMkLst>
            <pc:docMk/>
            <pc:sldMk cId="2235143331" sldId="292"/>
            <ac:picMk id="78" creationId="{E6CB160E-AB2A-44C3-6900-9E61A9626AE4}"/>
          </ac:picMkLst>
        </pc:picChg>
        <pc:picChg chg="add mod">
          <ac:chgData name="Aborn, Edward (US)" userId="01e49d3c-5650-4f43-9a8e-4f2457e670f9" providerId="ADAL" clId="{B88DC6A7-EA20-4F29-9298-7B2FF37045CB}" dt="2025-03-25T22:55:00.283" v="262" actId="1035"/>
          <ac:picMkLst>
            <pc:docMk/>
            <pc:sldMk cId="2235143331" sldId="292"/>
            <ac:picMk id="80" creationId="{E59655ED-9AAE-8062-A85B-0A8067010C14}"/>
          </ac:picMkLst>
        </pc:picChg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71B0925-D018-4694-8BD2-B89F172BCC04}" type="datetimeFigureOut">
              <a:rPr lang="en-US" smtClean="0"/>
              <a:t>4/21/2025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751C376-EA5F-40EB-B5C9-F210D82C38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36887536"/>
      </p:ext>
    </p:extLst>
  </p:cSld>
  <p:clrMap bg1="lt1" tx1="dk1" bg2="lt2" tx2="dk2" accent1="accent1" accent2="accent2" accent3="accent3" accent4="accent4" accent5="accent5" accent6="accent6" hlink="hlink" folHlink="folHlink"/>
  <p:hf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F8F5D99-016A-414A-B5D0-2B391DB0FAA8}" type="datetimeFigureOut">
              <a:rPr lang="en-US" smtClean="0"/>
              <a:t>4/21/2025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1F5F514-E216-4B0B-9B33-6FEA2EC08AD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688863"/>
      </p:ext>
    </p:extLst>
  </p:cSld>
  <p:clrMap bg1="lt1" tx1="dk1" bg2="lt2" tx2="dk2" accent1="accent1" accent2="accent2" accent3="accent3" accent4="accent4" accent5="accent5" accent6="accent6" hlink="hlink" folHlink="folHlink"/>
  <p:hf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/>
          </p:nvPr>
        </p:nvSpPr>
        <p:spPr/>
        <p:txBody>
          <a:bodyPr/>
          <a:lstStyle/>
          <a:p>
            <a:endParaRPr lang="en-US"/>
          </a:p>
          <a:p>
            <a:r>
              <a:rPr lang="en-US"/>
              <a:t>                             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4"/>
          </p:nvPr>
        </p:nvSpPr>
        <p:spPr/>
        <p:txBody>
          <a:bodyPr/>
          <a:lstStyle/>
          <a:p>
            <a:r>
              <a:rPr lang="en-US"/>
              <a:t>                    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1F5F514-E216-4B0B-9B33-6FEA2EC08AD4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567026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/>
          </p:nvPr>
        </p:nvSpPr>
        <p:spPr/>
        <p:txBody>
          <a:bodyPr/>
          <a:lstStyle/>
          <a:p>
            <a:endParaRPr lang="en-US"/>
          </a:p>
          <a:p>
            <a:r>
              <a:rPr lang="en-US"/>
              <a:t>           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4"/>
          </p:nvPr>
        </p:nvSpPr>
        <p:spPr/>
        <p:txBody>
          <a:bodyPr/>
          <a:lstStyle/>
          <a:p>
            <a:r>
              <a:rPr lang="en-US"/>
              <a:t>        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1F5F514-E216-4B0B-9B33-6FEA2EC08AD4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582033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/>
          </p:nvPr>
        </p:nvSpPr>
        <p:spPr/>
        <p:txBody>
          <a:bodyPr/>
          <a:lstStyle/>
          <a:p>
            <a:endParaRPr lang="en-US"/>
          </a:p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4"/>
          </p:nvPr>
        </p:nvSpPr>
        <p:spPr/>
        <p:txBody>
          <a:bodyPr/>
          <a:lstStyle/>
          <a:p>
            <a:endParaRPr lang="en-US"/>
          </a:p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1F5F514-E216-4B0B-9B33-6FEA2EC08AD4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891175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Text Placeholder 24"/>
          <p:cNvSpPr>
            <a:spLocks noGrp="1"/>
          </p:cNvSpPr>
          <p:nvPr>
            <p:ph type="body" sz="quarter" idx="12" hasCustomPrompt="1"/>
          </p:nvPr>
        </p:nvSpPr>
        <p:spPr>
          <a:xfrm>
            <a:off x="753989" y="4158597"/>
            <a:ext cx="10684021" cy="612333"/>
          </a:xfrm>
          <a:prstGeom prst="rect">
            <a:avLst/>
          </a:prstGeom>
        </p:spPr>
        <p:txBody>
          <a:bodyPr/>
          <a:lstStyle>
            <a:lvl1pPr marL="0" marR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600" b="0" baseline="0">
                <a:solidFill>
                  <a:srgbClr val="002F6C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Presenter’s Full Name</a:t>
            </a:r>
            <a:br>
              <a:rPr lang="en-US" dirty="0"/>
            </a:br>
            <a:r>
              <a:rPr lang="en-US" dirty="0"/>
              <a:t>Job Title</a:t>
            </a:r>
          </a:p>
          <a:p>
            <a:pPr lvl="0"/>
            <a:endParaRPr lang="en-US" dirty="0"/>
          </a:p>
        </p:txBody>
      </p:sp>
      <p:sp>
        <p:nvSpPr>
          <p:cNvPr id="28" name="Text Placeholder 24"/>
          <p:cNvSpPr>
            <a:spLocks noGrp="1"/>
          </p:cNvSpPr>
          <p:nvPr>
            <p:ph type="body" sz="quarter" idx="13" hasCustomPrompt="1"/>
          </p:nvPr>
        </p:nvSpPr>
        <p:spPr>
          <a:xfrm>
            <a:off x="753989" y="3694076"/>
            <a:ext cx="10684021" cy="374650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1800" b="0" baseline="0">
                <a:solidFill>
                  <a:srgbClr val="002F6C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Location/Date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7B74125-F2D3-4455-9B62-BF3D58EFF6A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1388" y="2121732"/>
            <a:ext cx="10676622" cy="872779"/>
          </a:xfrm>
          <a:prstGeom prst="rect">
            <a:avLst/>
          </a:prstGeom>
        </p:spPr>
        <p:txBody>
          <a:bodyPr/>
          <a:lstStyle>
            <a:lvl1pPr algn="ctr">
              <a:defRPr sz="4000" b="0">
                <a:solidFill>
                  <a:srgbClr val="002F6C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  <p:sp>
        <p:nvSpPr>
          <p:cNvPr id="26" name="Text Placeholder 24"/>
          <p:cNvSpPr>
            <a:spLocks noGrp="1"/>
          </p:cNvSpPr>
          <p:nvPr>
            <p:ph type="body" sz="quarter" idx="11" hasCustomPrompt="1"/>
          </p:nvPr>
        </p:nvSpPr>
        <p:spPr>
          <a:xfrm>
            <a:off x="755110" y="3084382"/>
            <a:ext cx="10684021" cy="403097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400" b="0" cap="none" baseline="0">
                <a:solidFill>
                  <a:srgbClr val="002F6C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Presentation Subtitle</a:t>
            </a:r>
          </a:p>
        </p:txBody>
      </p:sp>
    </p:spTree>
    <p:extLst>
      <p:ext uri="{BB962C8B-B14F-4D97-AF65-F5344CB8AC3E}">
        <p14:creationId xmlns:p14="http://schemas.microsoft.com/office/powerpoint/2010/main" val="272230682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84" userDrawn="1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hoto with Blue Header and Mess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icture Placeholder 15"/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12192000" cy="6286500"/>
          </a:xfrm>
          <a:prstGeom prst="rect">
            <a:avLst/>
          </a:prstGeom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5" name="Rectangle 4"/>
          <p:cNvSpPr/>
          <p:nvPr userDrawn="1"/>
        </p:nvSpPr>
        <p:spPr>
          <a:xfrm>
            <a:off x="7151569" y="2594573"/>
            <a:ext cx="5040431" cy="3246765"/>
          </a:xfrm>
          <a:prstGeom prst="rect">
            <a:avLst/>
          </a:prstGeom>
          <a:solidFill>
            <a:srgbClr val="FFFFFF">
              <a:alpha val="80000"/>
            </a:srgbClr>
          </a:solidFill>
          <a:ln w="1270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1" hasCustomPrompt="1"/>
          </p:nvPr>
        </p:nvSpPr>
        <p:spPr>
          <a:xfrm>
            <a:off x="6961851" y="2737125"/>
            <a:ext cx="4625974" cy="2961660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tIns="91440" bIns="91440" anchor="ctr">
            <a:normAutofit/>
          </a:bodyPr>
          <a:lstStyle>
            <a:lvl1pPr marL="0" indent="0" algn="r">
              <a:lnSpc>
                <a:spcPct val="90000"/>
              </a:lnSpc>
              <a:spcBef>
                <a:spcPts val="0"/>
              </a:spcBef>
              <a:buNone/>
              <a:defRPr sz="3000" kern="1200" cap="none" baseline="0">
                <a:solidFill>
                  <a:schemeClr val="accent2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message here.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65AC895-F598-4168-89AA-53841B232F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8160" y="474853"/>
            <a:ext cx="10515600" cy="1325563"/>
          </a:xfrm>
          <a:prstGeom prst="rect">
            <a:avLst/>
          </a:prstGeom>
        </p:spPr>
        <p:txBody>
          <a:bodyPr/>
          <a:lstStyle>
            <a:lvl1pPr>
              <a:defRPr sz="4000" b="0" i="0"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</p:spTree>
    <p:extLst>
      <p:ext uri="{BB962C8B-B14F-4D97-AF65-F5344CB8AC3E}">
        <p14:creationId xmlns:p14="http://schemas.microsoft.com/office/powerpoint/2010/main" val="1545313888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84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hoto with White Header and Mess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icture Placeholder 15"/>
          <p:cNvSpPr>
            <a:spLocks noGrp="1"/>
          </p:cNvSpPr>
          <p:nvPr>
            <p:ph type="pic" sz="quarter" idx="13"/>
          </p:nvPr>
        </p:nvSpPr>
        <p:spPr>
          <a:xfrm>
            <a:off x="0" y="-7088"/>
            <a:ext cx="12192000" cy="6286500"/>
          </a:xfrm>
          <a:prstGeom prst="rect">
            <a:avLst/>
          </a:prstGeom>
        </p:spPr>
        <p:txBody>
          <a:bodyPr anchor="ctr"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1" hasCustomPrompt="1"/>
          </p:nvPr>
        </p:nvSpPr>
        <p:spPr>
          <a:xfrm>
            <a:off x="6954763" y="2737125"/>
            <a:ext cx="4625974" cy="2961660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tIns="91440" bIns="91440" anchor="ctr">
            <a:normAutofit/>
          </a:bodyPr>
          <a:lstStyle>
            <a:lvl1pPr marL="0" indent="0" algn="r">
              <a:lnSpc>
                <a:spcPct val="90000"/>
              </a:lnSpc>
              <a:spcBef>
                <a:spcPts val="0"/>
              </a:spcBef>
              <a:buNone/>
              <a:defRPr sz="3000" kern="1200" cap="none" baseline="0">
                <a:solidFill>
                  <a:schemeClr val="accent2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message here.</a:t>
            </a: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C1B5AA1A-C1FF-4B63-9DA3-C913E873976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8160" y="474853"/>
            <a:ext cx="10515600" cy="1325563"/>
          </a:xfrm>
          <a:prstGeom prst="rect">
            <a:avLst/>
          </a:prstGeom>
        </p:spPr>
        <p:txBody>
          <a:bodyPr/>
          <a:lstStyle>
            <a:lvl1pPr>
              <a:defRPr sz="4000" b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</p:spTree>
    <p:extLst>
      <p:ext uri="{BB962C8B-B14F-4D97-AF65-F5344CB8AC3E}">
        <p14:creationId xmlns:p14="http://schemas.microsoft.com/office/powerpoint/2010/main" val="34196342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hoto with Blue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icture Placeholder 15"/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12192000" cy="6286500"/>
          </a:xfrm>
          <a:prstGeom prst="rect">
            <a:avLst/>
          </a:prstGeom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EEA6DCC5-4877-40C7-A5CA-38F29CCAD5F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8160" y="474853"/>
            <a:ext cx="10515600" cy="1325563"/>
          </a:xfrm>
          <a:prstGeom prst="rect">
            <a:avLst/>
          </a:prstGeom>
        </p:spPr>
        <p:txBody>
          <a:bodyPr/>
          <a:lstStyle>
            <a:lvl1pPr>
              <a:defRPr sz="4000" b="0" i="0"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</p:spTree>
    <p:extLst>
      <p:ext uri="{BB962C8B-B14F-4D97-AF65-F5344CB8AC3E}">
        <p14:creationId xmlns:p14="http://schemas.microsoft.com/office/powerpoint/2010/main" val="317999650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hoto with White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icture Placeholder 15"/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12192000" cy="6286500"/>
          </a:xfrm>
          <a:prstGeom prst="rect">
            <a:avLst/>
          </a:prstGeom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28B1C976-236D-4BDB-B86F-53983B97900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8160" y="474853"/>
            <a:ext cx="10515600" cy="1325563"/>
          </a:xfrm>
          <a:prstGeom prst="rect">
            <a:avLst/>
          </a:prstGeom>
        </p:spPr>
        <p:txBody>
          <a:bodyPr/>
          <a:lstStyle>
            <a:lvl1pPr>
              <a:defRPr sz="4000" b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</p:spTree>
    <p:extLst>
      <p:ext uri="{BB962C8B-B14F-4D97-AF65-F5344CB8AC3E}">
        <p14:creationId xmlns:p14="http://schemas.microsoft.com/office/powerpoint/2010/main" val="24986545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hoto without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icture Placeholder 15"/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12192000" cy="6286500"/>
          </a:xfrm>
          <a:prstGeom prst="rect">
            <a:avLst/>
          </a:prstGeom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4" name="Text Placeholder 12"/>
          <p:cNvSpPr>
            <a:spLocks noGrp="1"/>
          </p:cNvSpPr>
          <p:nvPr>
            <p:ph type="body" sz="quarter" idx="11" hasCustomPrompt="1"/>
          </p:nvPr>
        </p:nvSpPr>
        <p:spPr>
          <a:xfrm>
            <a:off x="6954762" y="2737125"/>
            <a:ext cx="4625974" cy="2961660"/>
          </a:xfrm>
          <a:prstGeom prst="rect">
            <a:avLst/>
          </a:prstGeom>
          <a:solidFill>
            <a:srgbClr val="FFFFFF">
              <a:alpha val="80000"/>
            </a:srgbClr>
          </a:solidFill>
        </p:spPr>
        <p:txBody>
          <a:bodyPr anchor="ctr">
            <a:normAutofit/>
          </a:bodyPr>
          <a:lstStyle>
            <a:lvl1pPr marL="0" indent="0" algn="r">
              <a:lnSpc>
                <a:spcPct val="90000"/>
              </a:lnSpc>
              <a:spcBef>
                <a:spcPts val="0"/>
              </a:spcBef>
              <a:buNone/>
              <a:defRPr sz="3000" kern="1200" cap="none" baseline="0">
                <a:solidFill>
                  <a:schemeClr val="accent2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message here.</a:t>
            </a:r>
          </a:p>
        </p:txBody>
      </p:sp>
    </p:spTree>
    <p:extLst>
      <p:ext uri="{BB962C8B-B14F-4D97-AF65-F5344CB8AC3E}">
        <p14:creationId xmlns:p14="http://schemas.microsoft.com/office/powerpoint/2010/main" val="24768420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ransition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7760E2-4A59-41CF-9D25-3932C873211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55109" y="2454765"/>
            <a:ext cx="10684021" cy="1081902"/>
          </a:xfrm>
          <a:prstGeom prst="rect">
            <a:avLst/>
          </a:prstGeom>
        </p:spPr>
        <p:txBody>
          <a:bodyPr/>
          <a:lstStyle>
            <a:lvl1pPr algn="ctr">
              <a:defRPr sz="4000" b="0"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  <p:sp>
        <p:nvSpPr>
          <p:cNvPr id="12" name="Text Placeholder 24"/>
          <p:cNvSpPr>
            <a:spLocks noGrp="1"/>
          </p:cNvSpPr>
          <p:nvPr>
            <p:ph type="body" sz="quarter" idx="11" hasCustomPrompt="1"/>
          </p:nvPr>
        </p:nvSpPr>
        <p:spPr>
          <a:xfrm>
            <a:off x="755110" y="3536666"/>
            <a:ext cx="10684021" cy="612333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400" b="0" cap="none" baseline="0">
                <a:solidFill>
                  <a:srgbClr val="002F6C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Transition Subtitle</a:t>
            </a:r>
          </a:p>
        </p:txBody>
      </p:sp>
    </p:spTree>
    <p:extLst>
      <p:ext uri="{BB962C8B-B14F-4D97-AF65-F5344CB8AC3E}">
        <p14:creationId xmlns:p14="http://schemas.microsoft.com/office/powerpoint/2010/main" val="234401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with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 Placeholder 12"/>
          <p:cNvSpPr>
            <a:spLocks noGrp="1"/>
          </p:cNvSpPr>
          <p:nvPr>
            <p:ph type="body" sz="quarter" idx="11" hasCustomPrompt="1"/>
          </p:nvPr>
        </p:nvSpPr>
        <p:spPr>
          <a:xfrm>
            <a:off x="6954763" y="2737125"/>
            <a:ext cx="4625974" cy="2961660"/>
          </a:xfrm>
          <a:prstGeom prst="rect">
            <a:avLst/>
          </a:prstGeom>
        </p:spPr>
        <p:txBody>
          <a:bodyPr anchor="ctr">
            <a:normAutofit/>
          </a:bodyPr>
          <a:lstStyle>
            <a:lvl1pPr marL="0" indent="0" algn="r">
              <a:lnSpc>
                <a:spcPct val="90000"/>
              </a:lnSpc>
              <a:spcBef>
                <a:spcPts val="0"/>
              </a:spcBef>
              <a:buNone/>
              <a:defRPr sz="3000" kern="1200" cap="none" baseline="0">
                <a:solidFill>
                  <a:schemeClr val="accent2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message here.</a:t>
            </a: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92BD9DDB-A09A-4508-8684-E4BD4F1A45F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8160" y="474854"/>
            <a:ext cx="10515600" cy="836572"/>
          </a:xfrm>
          <a:prstGeom prst="rect">
            <a:avLst/>
          </a:prstGeom>
        </p:spPr>
        <p:txBody>
          <a:bodyPr/>
          <a:lstStyle>
            <a:lvl1pPr>
              <a:defRPr sz="4000" b="0"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533399" y="1311425"/>
            <a:ext cx="6096000" cy="4387360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1800" baseline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 marL="3657600" indent="0">
              <a:buNone/>
              <a:defRPr/>
            </a:lvl9pPr>
          </a:lstStyle>
          <a:p>
            <a:pPr lvl="0"/>
            <a:r>
              <a:rPr lang="en-US" dirty="0"/>
              <a:t>Click to enter text.</a:t>
            </a:r>
          </a:p>
        </p:txBody>
      </p:sp>
    </p:spTree>
    <p:extLst>
      <p:ext uri="{BB962C8B-B14F-4D97-AF65-F5344CB8AC3E}">
        <p14:creationId xmlns:p14="http://schemas.microsoft.com/office/powerpoint/2010/main" val="282797275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ulleted Text with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 Placeholder 12"/>
          <p:cNvSpPr>
            <a:spLocks noGrp="1"/>
          </p:cNvSpPr>
          <p:nvPr>
            <p:ph type="body" sz="quarter" idx="11" hasCustomPrompt="1"/>
          </p:nvPr>
        </p:nvSpPr>
        <p:spPr>
          <a:xfrm>
            <a:off x="7068170" y="2737125"/>
            <a:ext cx="4625974" cy="2961660"/>
          </a:xfrm>
          <a:prstGeom prst="rect">
            <a:avLst/>
          </a:prstGeom>
        </p:spPr>
        <p:txBody>
          <a:bodyPr anchor="ctr">
            <a:normAutofit/>
          </a:bodyPr>
          <a:lstStyle>
            <a:lvl1pPr marL="0" indent="0" algn="r">
              <a:lnSpc>
                <a:spcPct val="90000"/>
              </a:lnSpc>
              <a:spcBef>
                <a:spcPts val="0"/>
              </a:spcBef>
              <a:buNone/>
              <a:defRPr sz="3000" kern="1200" cap="none" baseline="0">
                <a:solidFill>
                  <a:schemeClr val="accent2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message here.</a:t>
            </a: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817302EB-4139-484D-A2C3-7376F118F1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8160" y="474853"/>
            <a:ext cx="10515600" cy="1325563"/>
          </a:xfrm>
          <a:prstGeom prst="rect">
            <a:avLst/>
          </a:prstGeom>
        </p:spPr>
        <p:txBody>
          <a:bodyPr/>
          <a:lstStyle>
            <a:lvl1pPr>
              <a:defRPr sz="4000" b="0"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  <p:sp>
        <p:nvSpPr>
          <p:cNvPr id="11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533399" y="1311425"/>
            <a:ext cx="6096000" cy="4387360"/>
          </a:xfrm>
          <a:prstGeom prst="rect">
            <a:avLst/>
          </a:prstGeom>
        </p:spPr>
        <p:txBody>
          <a:bodyPr/>
          <a:lstStyle>
            <a:lvl1pPr marL="285750" indent="-285750">
              <a:buFont typeface="Arial" panose="020B0604020202020204" pitchFamily="34" charset="0"/>
              <a:buChar char="•"/>
              <a:defRPr sz="1800" baseline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1600">
                <a:solidFill>
                  <a:schemeClr val="tx2"/>
                </a:solidFill>
              </a:defRPr>
            </a:lvl2pPr>
            <a:lvl3pPr>
              <a:defRPr sz="1400">
                <a:solidFill>
                  <a:schemeClr val="tx2"/>
                </a:solidFill>
              </a:defRPr>
            </a:lvl3pPr>
            <a:lvl4pPr>
              <a:defRPr sz="1400">
                <a:solidFill>
                  <a:schemeClr val="tx2"/>
                </a:solidFill>
              </a:defRPr>
            </a:lvl4pPr>
            <a:lvl5pPr>
              <a:defRPr sz="1400">
                <a:solidFill>
                  <a:schemeClr val="tx2"/>
                </a:solidFill>
              </a:defRPr>
            </a:lvl5pPr>
            <a:lvl6pPr>
              <a:defRPr sz="1400">
                <a:solidFill>
                  <a:schemeClr val="tx2"/>
                </a:solidFill>
              </a:defRPr>
            </a:lvl6pPr>
            <a:lvl7pPr>
              <a:defRPr sz="1400"/>
            </a:lvl7pPr>
            <a:lvl8pPr>
              <a:defRPr sz="1400"/>
            </a:lvl8pPr>
            <a:lvl9pPr marL="3657600" indent="0">
              <a:buNone/>
              <a:defRPr/>
            </a:lvl9pPr>
          </a:lstStyle>
          <a:p>
            <a:pPr lvl="0"/>
            <a:r>
              <a:rPr lang="en-US" dirty="0"/>
              <a:t>Click to enter bulleted text.</a:t>
            </a:r>
          </a:p>
        </p:txBody>
      </p:sp>
    </p:spTree>
    <p:extLst>
      <p:ext uri="{BB962C8B-B14F-4D97-AF65-F5344CB8AC3E}">
        <p14:creationId xmlns:p14="http://schemas.microsoft.com/office/powerpoint/2010/main" val="89811434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er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>
            <a:extLst>
              <a:ext uri="{FF2B5EF4-FFF2-40B4-BE49-F238E27FC236}">
                <a16:creationId xmlns:a16="http://schemas.microsoft.com/office/drawing/2014/main" id="{39B9DF0C-EC2E-470C-9E6C-6675A5570BE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8160" y="474853"/>
            <a:ext cx="10515600" cy="1325563"/>
          </a:xfrm>
          <a:prstGeom prst="rect">
            <a:avLst/>
          </a:prstGeom>
        </p:spPr>
        <p:txBody>
          <a:bodyPr/>
          <a:lstStyle>
            <a:lvl1pPr>
              <a:defRPr sz="4000" b="0">
                <a:solidFill>
                  <a:schemeClr val="accent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Slide</a:t>
            </a:r>
          </a:p>
        </p:txBody>
      </p:sp>
    </p:spTree>
    <p:extLst>
      <p:ext uri="{BB962C8B-B14F-4D97-AF65-F5344CB8AC3E}">
        <p14:creationId xmlns:p14="http://schemas.microsoft.com/office/powerpoint/2010/main" val="7432037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Closing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6145E7ED-9B35-624C-8E3C-4595BF037D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089118" y="2382826"/>
            <a:ext cx="8129417" cy="19476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329736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0" y="6286500"/>
            <a:ext cx="12192000" cy="571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11582400" y="6464593"/>
            <a:ext cx="609600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fld id="{E5264778-C0F2-4A1D-870D-8751F1230773}" type="slidenum">
              <a:rPr lang="en-US" sz="900" smtClean="0">
                <a:solidFill>
                  <a:schemeClr val="bg1"/>
                </a:solidFill>
              </a:rPr>
              <a:pPr algn="ctr"/>
              <a:t>‹#›</a:t>
            </a:fld>
            <a:endParaRPr lang="en-US" sz="900" dirty="0">
              <a:solidFill>
                <a:schemeClr val="bg1"/>
              </a:solidFill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6EA2477-D680-5AAA-3BFB-4CDE53ACEA28}"/>
              </a:ext>
            </a:extLst>
          </p:cNvPr>
          <p:cNvPicPr>
            <a:picLocks noChangeAspect="1"/>
          </p:cNvPicPr>
          <p:nvPr userDrawn="1"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15450" y="6350763"/>
            <a:ext cx="2314098" cy="4126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540500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9" r:id="rId3"/>
    <p:sldLayoutId id="2147483657" r:id="rId4"/>
    <p:sldLayoutId id="2147483658" r:id="rId5"/>
    <p:sldLayoutId id="2147483651" r:id="rId6"/>
    <p:sldLayoutId id="2147483652" r:id="rId7"/>
    <p:sldLayoutId id="2147483653" r:id="rId8"/>
    <p:sldLayoutId id="2147483656" r:id="rId9"/>
    <p:sldLayoutId id="2147483654" r:id="rId10"/>
    <p:sldLayoutId id="2147483660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840" userDrawn="1">
          <p15:clr>
            <a:srgbClr val="F26B43"/>
          </p15:clr>
        </p15:guide>
        <p15:guide id="2" pos="384" userDrawn="1">
          <p15:clr>
            <a:srgbClr val="F26B43"/>
          </p15:clr>
        </p15:guide>
        <p15:guide id="3" pos="7296" userDrawn="1">
          <p15:clr>
            <a:srgbClr val="F26B43"/>
          </p15:clr>
        </p15:guide>
        <p15:guide id="4" orient="horz" pos="360" userDrawn="1">
          <p15:clr>
            <a:srgbClr val="F26B43"/>
          </p15:clr>
        </p15:guide>
        <p15:guide id="5" orient="horz" pos="2160" userDrawn="1">
          <p15:clr>
            <a:srgbClr val="F26B43"/>
          </p15:clr>
        </p15:guide>
        <p15:guide id="6" orient="horz" pos="3960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slideLayout" Target="../slideLayouts/slideLayout10.xml"/><Relationship Id="rId7" Type="http://schemas.openxmlformats.org/officeDocument/2006/relationships/image" Target="../media/image7.png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2.xml"/><Relationship Id="rId9" Type="http://schemas.openxmlformats.org/officeDocument/2006/relationships/image" Target="../media/image9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image" Target="../media/image11.png"/><Relationship Id="rId7" Type="http://schemas.openxmlformats.org/officeDocument/2006/relationships/image" Target="../media/image15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14.png"/><Relationship Id="rId11" Type="http://schemas.openxmlformats.org/officeDocument/2006/relationships/image" Target="../media/image8.png"/><Relationship Id="rId5" Type="http://schemas.openxmlformats.org/officeDocument/2006/relationships/image" Target="../media/image13.png"/><Relationship Id="rId10" Type="http://schemas.openxmlformats.org/officeDocument/2006/relationships/image" Target="../media/image7.png"/><Relationship Id="rId4" Type="http://schemas.openxmlformats.org/officeDocument/2006/relationships/image" Target="../media/image12.png"/><Relationship Id="rId9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slideLayout" Target="../slideLayouts/slideLayout10.xml"/><Relationship Id="rId7" Type="http://schemas.openxmlformats.org/officeDocument/2006/relationships/image" Target="../media/image8.png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6" Type="http://schemas.openxmlformats.org/officeDocument/2006/relationships/image" Target="../media/image7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image" Target="../media/image10.png"/><Relationship Id="rId7" Type="http://schemas.openxmlformats.org/officeDocument/2006/relationships/image" Target="../media/image1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13.png"/><Relationship Id="rId11" Type="http://schemas.openxmlformats.org/officeDocument/2006/relationships/image" Target="../media/image8.png"/><Relationship Id="rId5" Type="http://schemas.openxmlformats.org/officeDocument/2006/relationships/image" Target="../media/image12.png"/><Relationship Id="rId10" Type="http://schemas.openxmlformats.org/officeDocument/2006/relationships/image" Target="../media/image7.png"/><Relationship Id="rId4" Type="http://schemas.openxmlformats.org/officeDocument/2006/relationships/image" Target="../media/image11.png"/><Relationship Id="rId9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>
            <a:extLst>
              <a:ext uri="{FF2B5EF4-FFF2-40B4-BE49-F238E27FC236}">
                <a16:creationId xmlns:a16="http://schemas.microsoft.com/office/drawing/2014/main" id="{D0855418-14E2-43B8-B548-1E9EDC4E21DB}"/>
              </a:ext>
            </a:extLst>
          </p:cNvPr>
          <p:cNvSpPr/>
          <p:nvPr/>
        </p:nvSpPr>
        <p:spPr>
          <a:xfrm>
            <a:off x="0" y="0"/>
            <a:ext cx="12192000" cy="70104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A3DC1230-27DF-4E49-885B-DE96437821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1884" y="1015082"/>
            <a:ext cx="5510151" cy="2299052"/>
          </a:xfrm>
        </p:spPr>
        <p:txBody>
          <a:bodyPr/>
          <a:lstStyle/>
          <a:p>
            <a:pPr algn="l"/>
            <a:r>
              <a:rPr lang="en-US" sz="2800" b="1" dirty="0"/>
              <a:t>Case 6: They Owe Us</a:t>
            </a:r>
            <a:br>
              <a:rPr lang="en-US" b="1" dirty="0"/>
            </a:br>
            <a:br>
              <a:rPr lang="en-US" sz="2400" b="1" dirty="0"/>
            </a:br>
            <a:r>
              <a:rPr lang="en-US" sz="2400" dirty="0">
                <a:solidFill>
                  <a:schemeClr val="accent1">
                    <a:lumMod val="50000"/>
                  </a:schemeClr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Amy and Joe have worked together for many years and try to pull Sean into their fraudulent schemes. Ryan’s hands-off leadership style doesn’t help the situation.</a:t>
            </a:r>
            <a:br>
              <a:rPr lang="en-US" sz="2400" dirty="0">
                <a:solidFill>
                  <a:schemeClr val="accent1">
                    <a:lumMod val="50000"/>
                  </a:schemeClr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</a:br>
            <a:br>
              <a:rPr lang="en-US" sz="2400" dirty="0">
                <a:solidFill>
                  <a:schemeClr val="accent1">
                    <a:lumMod val="50000"/>
                  </a:schemeClr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</a:br>
            <a:br>
              <a:rPr lang="en-US" sz="2400" dirty="0">
                <a:solidFill>
                  <a:schemeClr val="accent1">
                    <a:lumMod val="50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endParaRPr lang="en-US" sz="2400" b="1" dirty="0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9F81B5A5-AA21-48C2-AD95-1DF017E4800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5262" y="84101"/>
            <a:ext cx="2657475" cy="81915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064BB941-DA02-470B-B5F1-C63DAC703755}"/>
              </a:ext>
            </a:extLst>
          </p:cNvPr>
          <p:cNvSpPr txBox="1"/>
          <p:nvPr/>
        </p:nvSpPr>
        <p:spPr>
          <a:xfrm>
            <a:off x="2009973" y="3891215"/>
            <a:ext cx="236595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Main Characters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819D578F-CD8F-4421-B8DA-C6F59D39BCCD}"/>
              </a:ext>
            </a:extLst>
          </p:cNvPr>
          <p:cNvSpPr txBox="1"/>
          <p:nvPr/>
        </p:nvSpPr>
        <p:spPr>
          <a:xfrm>
            <a:off x="690691" y="5473921"/>
            <a:ext cx="120580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Amy</a:t>
            </a:r>
          </a:p>
          <a:p>
            <a:pPr algn="ctr"/>
            <a:r>
              <a:rPr lang="en-US" sz="1050" dirty="0"/>
              <a:t>Team Lead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D5A2964-C0BE-4281-9519-ACBFF575E07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777790" y="4420007"/>
            <a:ext cx="1028700" cy="1028700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F82BF09C-37C1-4FC0-8054-554B4827DBD4}"/>
              </a:ext>
            </a:extLst>
          </p:cNvPr>
          <p:cNvSpPr txBox="1"/>
          <p:nvPr/>
        </p:nvSpPr>
        <p:spPr>
          <a:xfrm>
            <a:off x="2060007" y="5461314"/>
            <a:ext cx="1052534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Joe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30" name="Picture 29">
            <a:extLst>
              <a:ext uri="{FF2B5EF4-FFF2-40B4-BE49-F238E27FC236}">
                <a16:creationId xmlns:a16="http://schemas.microsoft.com/office/drawing/2014/main" id="{8565EF3C-53C8-4B18-92C9-E74DED83332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074506" y="4420007"/>
            <a:ext cx="1028700" cy="1028700"/>
          </a:xfrm>
          <a:prstGeom prst="rect">
            <a:avLst/>
          </a:prstGeom>
        </p:spPr>
      </p:pic>
      <p:pic>
        <p:nvPicPr>
          <p:cNvPr id="17" name="Content Placeholder 3">
            <a:extLst>
              <a:ext uri="{FF2B5EF4-FFF2-40B4-BE49-F238E27FC236}">
                <a16:creationId xmlns:a16="http://schemas.microsoft.com/office/drawing/2014/main" id="{06FE8CCC-B337-4A8D-8E51-111BA7E5F4BA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6458265" y="1534272"/>
            <a:ext cx="5352576" cy="4254287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96071E3F-7D83-45E8-B2D6-029BF423AFF2}"/>
              </a:ext>
            </a:extLst>
          </p:cNvPr>
          <p:cNvSpPr txBox="1"/>
          <p:nvPr/>
        </p:nvSpPr>
        <p:spPr>
          <a:xfrm>
            <a:off x="3232410" y="5461314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Sean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B86A26F5-885A-4A03-BFA9-C1C565336C6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371222" y="4420007"/>
            <a:ext cx="1028700" cy="1028700"/>
          </a:xfrm>
          <a:prstGeom prst="rect">
            <a:avLst/>
          </a:prstGeom>
        </p:spPr>
      </p:pic>
      <p:sp>
        <p:nvSpPr>
          <p:cNvPr id="27" name="TextBox 26">
            <a:extLst>
              <a:ext uri="{FF2B5EF4-FFF2-40B4-BE49-F238E27FC236}">
                <a16:creationId xmlns:a16="http://schemas.microsoft.com/office/drawing/2014/main" id="{2009634F-1225-1408-4B21-41ED95EA37CF}"/>
              </a:ext>
            </a:extLst>
          </p:cNvPr>
          <p:cNvSpPr txBox="1"/>
          <p:nvPr/>
        </p:nvSpPr>
        <p:spPr>
          <a:xfrm>
            <a:off x="4566224" y="5461314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Ryan</a:t>
            </a:r>
          </a:p>
          <a:p>
            <a:pPr algn="ctr"/>
            <a:r>
              <a:rPr lang="en-US" sz="1050" dirty="0"/>
              <a:t>Senior Manager</a:t>
            </a:r>
          </a:p>
        </p:txBody>
      </p:sp>
      <p:pic>
        <p:nvPicPr>
          <p:cNvPr id="28" name="Picture 27">
            <a:extLst>
              <a:ext uri="{FF2B5EF4-FFF2-40B4-BE49-F238E27FC236}">
                <a16:creationId xmlns:a16="http://schemas.microsoft.com/office/drawing/2014/main" id="{B83F7A74-69E6-588C-8AD9-773CE4D2AEE1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705036" y="4420007"/>
            <a:ext cx="1028700" cy="1028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706659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itle 2">
            <a:extLst>
              <a:ext uri="{FF2B5EF4-FFF2-40B4-BE49-F238E27FC236}">
                <a16:creationId xmlns:a16="http://schemas.microsoft.com/office/drawing/2014/main" id="{1D6C57D1-7DDE-4929-87D2-C9F4945090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1696" y="319206"/>
            <a:ext cx="8515424" cy="483000"/>
          </a:xfrm>
        </p:spPr>
        <p:txBody>
          <a:bodyPr/>
          <a:lstStyle/>
          <a:p>
            <a:r>
              <a:rPr lang="en-US" sz="2800" dirty="0"/>
              <a:t>Case 6: They Owe Us </a:t>
            </a:r>
            <a:r>
              <a:rPr lang="en-US" sz="1400" dirty="0"/>
              <a:t>(Case Video)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A23474AC-81EB-43CF-B7D7-B4B509B97B2D}"/>
              </a:ext>
            </a:extLst>
          </p:cNvPr>
          <p:cNvSpPr txBox="1"/>
          <p:nvPr/>
        </p:nvSpPr>
        <p:spPr>
          <a:xfrm>
            <a:off x="9391385" y="453653"/>
            <a:ext cx="228944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Main Characters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63824729-E9C6-9F3F-75A7-EA82F1039F1B}"/>
              </a:ext>
            </a:extLst>
          </p:cNvPr>
          <p:cNvSpPr txBox="1"/>
          <p:nvPr/>
        </p:nvSpPr>
        <p:spPr>
          <a:xfrm>
            <a:off x="9268315" y="2024790"/>
            <a:ext cx="120580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Amy</a:t>
            </a:r>
          </a:p>
          <a:p>
            <a:pPr algn="ctr"/>
            <a:r>
              <a:rPr lang="en-US" sz="1050" dirty="0"/>
              <a:t>Team Lead</a:t>
            </a:r>
          </a:p>
        </p:txBody>
      </p:sp>
      <p:pic>
        <p:nvPicPr>
          <p:cNvPr id="74" name="Picture 73">
            <a:extLst>
              <a:ext uri="{FF2B5EF4-FFF2-40B4-BE49-F238E27FC236}">
                <a16:creationId xmlns:a16="http://schemas.microsoft.com/office/drawing/2014/main" id="{77223870-0709-ECC7-7276-5F1E94C7BA9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355414" y="970876"/>
            <a:ext cx="1028700" cy="1028700"/>
          </a:xfrm>
          <a:prstGeom prst="rect">
            <a:avLst/>
          </a:prstGeom>
        </p:spPr>
      </p:pic>
      <p:sp>
        <p:nvSpPr>
          <p:cNvPr id="75" name="TextBox 74">
            <a:extLst>
              <a:ext uri="{FF2B5EF4-FFF2-40B4-BE49-F238E27FC236}">
                <a16:creationId xmlns:a16="http://schemas.microsoft.com/office/drawing/2014/main" id="{473AB766-5B38-6EC1-D0D3-E8165B989F04}"/>
              </a:ext>
            </a:extLst>
          </p:cNvPr>
          <p:cNvSpPr txBox="1"/>
          <p:nvPr/>
        </p:nvSpPr>
        <p:spPr>
          <a:xfrm>
            <a:off x="10637631" y="2012183"/>
            <a:ext cx="1052534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Joe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76" name="Picture 75">
            <a:extLst>
              <a:ext uri="{FF2B5EF4-FFF2-40B4-BE49-F238E27FC236}">
                <a16:creationId xmlns:a16="http://schemas.microsoft.com/office/drawing/2014/main" id="{7026A142-A5A5-4392-A862-69697A8E8682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0652130" y="970876"/>
            <a:ext cx="1028700" cy="1028700"/>
          </a:xfrm>
          <a:prstGeom prst="rect">
            <a:avLst/>
          </a:prstGeom>
        </p:spPr>
      </p:pic>
      <p:sp>
        <p:nvSpPr>
          <p:cNvPr id="77" name="TextBox 76">
            <a:extLst>
              <a:ext uri="{FF2B5EF4-FFF2-40B4-BE49-F238E27FC236}">
                <a16:creationId xmlns:a16="http://schemas.microsoft.com/office/drawing/2014/main" id="{F1D95859-188D-3D84-3F89-5D22A59B8163}"/>
              </a:ext>
            </a:extLst>
          </p:cNvPr>
          <p:cNvSpPr txBox="1"/>
          <p:nvPr/>
        </p:nvSpPr>
        <p:spPr>
          <a:xfrm>
            <a:off x="9209621" y="3623527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Sean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78" name="Picture 77">
            <a:extLst>
              <a:ext uri="{FF2B5EF4-FFF2-40B4-BE49-F238E27FC236}">
                <a16:creationId xmlns:a16="http://schemas.microsoft.com/office/drawing/2014/main" id="{E6CB160E-AB2A-44C3-6900-9E61A9626AE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348433" y="2582220"/>
            <a:ext cx="1028700" cy="1028700"/>
          </a:xfrm>
          <a:prstGeom prst="rect">
            <a:avLst/>
          </a:prstGeom>
        </p:spPr>
      </p:pic>
      <p:sp>
        <p:nvSpPr>
          <p:cNvPr id="79" name="TextBox 78">
            <a:extLst>
              <a:ext uri="{FF2B5EF4-FFF2-40B4-BE49-F238E27FC236}">
                <a16:creationId xmlns:a16="http://schemas.microsoft.com/office/drawing/2014/main" id="{D8A43907-2D0F-3842-E36D-CA9BD1B8B173}"/>
              </a:ext>
            </a:extLst>
          </p:cNvPr>
          <p:cNvSpPr txBox="1"/>
          <p:nvPr/>
        </p:nvSpPr>
        <p:spPr>
          <a:xfrm>
            <a:off x="10543435" y="3623527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Ryan</a:t>
            </a:r>
          </a:p>
          <a:p>
            <a:pPr algn="ctr"/>
            <a:r>
              <a:rPr lang="en-US" sz="1050" dirty="0"/>
              <a:t>Senior Manager</a:t>
            </a:r>
          </a:p>
        </p:txBody>
      </p:sp>
      <p:pic>
        <p:nvPicPr>
          <p:cNvPr id="80" name="Picture 79">
            <a:extLst>
              <a:ext uri="{FF2B5EF4-FFF2-40B4-BE49-F238E27FC236}">
                <a16:creationId xmlns:a16="http://schemas.microsoft.com/office/drawing/2014/main" id="{E59655ED-9AAE-8062-A85B-0A8067010C14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0682247" y="2582220"/>
            <a:ext cx="1028700" cy="1028700"/>
          </a:xfrm>
          <a:prstGeom prst="rect">
            <a:avLst/>
          </a:prstGeom>
        </p:spPr>
      </p:pic>
      <p:pic>
        <p:nvPicPr>
          <p:cNvPr id="4" name="eat25-6-a-360">
            <a:hlinkClick r:id="" action="ppaction://media"/>
            <a:extLst>
              <a:ext uri="{FF2B5EF4-FFF2-40B4-BE49-F238E27FC236}">
                <a16:creationId xmlns:a16="http://schemas.microsoft.com/office/drawing/2014/main" id="{1A776A1D-5BF5-117F-3A79-B80DD266960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511169" y="970876"/>
            <a:ext cx="8532149" cy="47993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51433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79828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4989C5BF-06F0-491E-A79A-85ED46C92B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8160" y="474854"/>
            <a:ext cx="7741585" cy="836572"/>
          </a:xfrm>
        </p:spPr>
        <p:txBody>
          <a:bodyPr/>
          <a:lstStyle/>
          <a:p>
            <a:r>
              <a:rPr lang="en-US" dirty="0"/>
              <a:t>Voicing Values Discussion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9027783-BC41-4063-ABE9-B3BA2313CD9B}"/>
              </a:ext>
            </a:extLst>
          </p:cNvPr>
          <p:cNvSpPr>
            <a:spLocks noGrp="1"/>
          </p:cNvSpPr>
          <p:nvPr>
            <p:ph sz="quarter" idx="12"/>
          </p:nvPr>
        </p:nvSpPr>
        <p:spPr>
          <a:xfrm>
            <a:off x="578154" y="1582662"/>
            <a:ext cx="5933178" cy="975533"/>
          </a:xfrm>
          <a:solidFill>
            <a:schemeClr val="bg1">
              <a:lumMod val="95000"/>
            </a:schemeClr>
          </a:solidFill>
        </p:spPr>
        <p:txBody>
          <a:bodyPr tIns="182880" bIns="182880"/>
          <a:lstStyle/>
          <a:p>
            <a:pPr algn="ctr"/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002F6C"/>
                </a:solidFill>
                <a:effectLst/>
                <a:uLnTx/>
                <a:uFillTx/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Case </a:t>
            </a:r>
            <a:r>
              <a:rPr lang="en-US" sz="2800" dirty="0">
                <a:solidFill>
                  <a:srgbClr val="002F6C"/>
                </a:solidFill>
                <a:ea typeface="+mj-ea"/>
              </a:rPr>
              <a:t>6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002F6C"/>
                </a:solidFill>
                <a:effectLst/>
                <a:uLnTx/>
                <a:uFillTx/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: They Owe Us</a:t>
            </a:r>
            <a:b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srgbClr val="002F6C"/>
                </a:solidFill>
                <a:effectLst/>
                <a:uLnTx/>
                <a:uFillTx/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</a:br>
            <a:r>
              <a:rPr lang="en-US" sz="1400" b="0" dirty="0">
                <a:solidFill>
                  <a:schemeClr val="bg2">
                    <a:lumMod val="25000"/>
                  </a:schemeClr>
                </a:solidFill>
                <a:effectLst/>
              </a:rPr>
              <a:t>Key Issues: Expense Report Fraud, Labor Charging, Conflicts of Interest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2F628452-DD30-4C61-BE89-2F92213A7C6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1852" y="4511258"/>
            <a:ext cx="939778" cy="93977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59632A5-75ED-4964-B32A-057D8CAD705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24895" y="4511258"/>
            <a:ext cx="945616" cy="945616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5898323F-A6F6-42B6-BB36-BBA8F53DDFD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73773" y="4511258"/>
            <a:ext cx="951453" cy="951453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E76273BD-307B-497E-B92D-EECE0C3474F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02562" y="4511258"/>
            <a:ext cx="957290" cy="957290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E0D01E96-CB68-4D26-884A-47C9C0C8971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01204" y="4511258"/>
            <a:ext cx="963127" cy="96312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A5BB8F0A-99AF-41FD-AA57-B03046BF4043}"/>
              </a:ext>
            </a:extLst>
          </p:cNvPr>
          <p:cNvSpPr txBox="1"/>
          <p:nvPr/>
        </p:nvSpPr>
        <p:spPr>
          <a:xfrm>
            <a:off x="367439" y="5473479"/>
            <a:ext cx="136860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Ask Questions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5A45116C-8A23-4DC8-BDFB-CB5CAC5DC70D}"/>
              </a:ext>
            </a:extLst>
          </p:cNvPr>
          <p:cNvSpPr txBox="1"/>
          <p:nvPr/>
        </p:nvSpPr>
        <p:spPr>
          <a:xfrm>
            <a:off x="5204335" y="5473479"/>
            <a:ext cx="155102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Report</a:t>
            </a:r>
            <a:br>
              <a:rPr lang="en-US" sz="1200" b="1" dirty="0">
                <a:solidFill>
                  <a:srgbClr val="2284C4"/>
                </a:solidFill>
              </a:rPr>
            </a:br>
            <a:r>
              <a:rPr lang="en-US" sz="1200" b="1" dirty="0">
                <a:solidFill>
                  <a:srgbClr val="2284C4"/>
                </a:solidFill>
              </a:rPr>
              <a:t>Violations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CFE28744-3C22-4440-BF7B-FDD4E33657B2}"/>
              </a:ext>
            </a:extLst>
          </p:cNvPr>
          <p:cNvSpPr txBox="1"/>
          <p:nvPr/>
        </p:nvSpPr>
        <p:spPr>
          <a:xfrm>
            <a:off x="1613401" y="5473479"/>
            <a:ext cx="136860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Obtain Data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B4ACED7D-E9FE-4FFC-BCE4-E7F7EBD3D781}"/>
              </a:ext>
            </a:extLst>
          </p:cNvPr>
          <p:cNvSpPr txBox="1"/>
          <p:nvPr/>
        </p:nvSpPr>
        <p:spPr>
          <a:xfrm>
            <a:off x="2884080" y="5473479"/>
            <a:ext cx="136860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Talk to Others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8F51209C-4BAB-448E-B9E1-801106C38E05}"/>
              </a:ext>
            </a:extLst>
          </p:cNvPr>
          <p:cNvSpPr txBox="1"/>
          <p:nvPr/>
        </p:nvSpPr>
        <p:spPr>
          <a:xfrm>
            <a:off x="4005693" y="5473479"/>
            <a:ext cx="155102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Reframe</a:t>
            </a:r>
            <a:br>
              <a:rPr lang="en-US" sz="1200" b="1" dirty="0">
                <a:solidFill>
                  <a:srgbClr val="2284C4"/>
                </a:solidFill>
              </a:rPr>
            </a:br>
            <a:r>
              <a:rPr lang="en-US" sz="1200" b="1" dirty="0">
                <a:solidFill>
                  <a:srgbClr val="2284C4"/>
                </a:solidFill>
              </a:rPr>
              <a:t>the Issue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7455925-1CB7-4151-96F4-0B92431CEFFE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7644114" y="429378"/>
            <a:ext cx="3107856" cy="1982811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45AE4D97-810F-4970-AD37-A8065D9B450B}"/>
              </a:ext>
            </a:extLst>
          </p:cNvPr>
          <p:cNvSpPr txBox="1"/>
          <p:nvPr/>
        </p:nvSpPr>
        <p:spPr>
          <a:xfrm>
            <a:off x="8045677" y="489231"/>
            <a:ext cx="262162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>
                <a:solidFill>
                  <a:schemeClr val="bg2">
                    <a:lumMod val="25000"/>
                  </a:schemeClr>
                </a:solidFill>
                <a:latin typeface="Bradley Hand ITC" panose="03070402050302030203" pitchFamily="66" charset="0"/>
              </a:rPr>
              <a:t>Summary</a:t>
            </a:r>
          </a:p>
          <a:p>
            <a:endParaRPr lang="en-US" sz="1000" dirty="0"/>
          </a:p>
          <a:p>
            <a:pPr algn="ctr"/>
            <a:r>
              <a:rPr lang="en-US" sz="1200" dirty="0"/>
              <a:t>Amy and Joe have worked together for many years and try to pull Sean into their fraudulent schemes.  Ryan’s hands-off leadership style doesn’t help the situation.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B0C90335-A565-BF9E-9A47-29C77AA70E98}"/>
              </a:ext>
            </a:extLst>
          </p:cNvPr>
          <p:cNvSpPr txBox="1"/>
          <p:nvPr/>
        </p:nvSpPr>
        <p:spPr>
          <a:xfrm>
            <a:off x="578155" y="2829432"/>
            <a:ext cx="5933178" cy="11439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00000"/>
              </a:lnSpc>
              <a:spcBef>
                <a:spcPts val="0"/>
              </a:spcBef>
              <a:spcAft>
                <a:spcPts val="1000"/>
              </a:spcAft>
            </a:pPr>
            <a:r>
              <a:rPr lang="en-US" sz="2000" dirty="0">
                <a:solidFill>
                  <a:schemeClr val="bg2">
                    <a:lumMod val="25000"/>
                  </a:schemeClr>
                </a:solidFill>
              </a:rPr>
              <a:t>What issues do these characters encounter?</a:t>
            </a:r>
          </a:p>
          <a:p>
            <a:pPr algn="ctr">
              <a:lnSpc>
                <a:spcPct val="100000"/>
              </a:lnSpc>
              <a:spcBef>
                <a:spcPts val="0"/>
              </a:spcBef>
              <a:spcAft>
                <a:spcPts val="1000"/>
              </a:spcAft>
            </a:pPr>
            <a:r>
              <a:rPr lang="en-US" sz="2000" dirty="0">
                <a:solidFill>
                  <a:schemeClr val="bg2">
                    <a:lumMod val="25000"/>
                  </a:schemeClr>
                </a:solidFill>
              </a:rPr>
              <a:t>Which Voicing Our Values (VOV) techniques could help resolve these issues?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D686DAB2-8797-7B4B-3176-33F739312669}"/>
              </a:ext>
            </a:extLst>
          </p:cNvPr>
          <p:cNvSpPr txBox="1"/>
          <p:nvPr/>
        </p:nvSpPr>
        <p:spPr>
          <a:xfrm>
            <a:off x="8135769" y="2312209"/>
            <a:ext cx="228944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Main Characters</a:t>
            </a:r>
          </a:p>
        </p:txBody>
      </p:sp>
      <p:sp>
        <p:nvSpPr>
          <p:cNvPr id="91" name="TextBox 90">
            <a:extLst>
              <a:ext uri="{FF2B5EF4-FFF2-40B4-BE49-F238E27FC236}">
                <a16:creationId xmlns:a16="http://schemas.microsoft.com/office/drawing/2014/main" id="{FCA7848F-8BC2-68BF-D996-8149272C067E}"/>
              </a:ext>
            </a:extLst>
          </p:cNvPr>
          <p:cNvSpPr txBox="1"/>
          <p:nvPr/>
        </p:nvSpPr>
        <p:spPr>
          <a:xfrm>
            <a:off x="8012699" y="3883346"/>
            <a:ext cx="120580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Amy</a:t>
            </a:r>
          </a:p>
          <a:p>
            <a:pPr algn="ctr"/>
            <a:r>
              <a:rPr lang="en-US" sz="1050" dirty="0"/>
              <a:t>Team Lead</a:t>
            </a:r>
          </a:p>
        </p:txBody>
      </p:sp>
      <p:pic>
        <p:nvPicPr>
          <p:cNvPr id="92" name="Picture 91">
            <a:extLst>
              <a:ext uri="{FF2B5EF4-FFF2-40B4-BE49-F238E27FC236}">
                <a16:creationId xmlns:a16="http://schemas.microsoft.com/office/drawing/2014/main" id="{4ED27B67-A5BA-44C3-B541-CB7BB22EDA76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8099798" y="2829432"/>
            <a:ext cx="1028700" cy="1028700"/>
          </a:xfrm>
          <a:prstGeom prst="rect">
            <a:avLst/>
          </a:prstGeom>
        </p:spPr>
      </p:pic>
      <p:sp>
        <p:nvSpPr>
          <p:cNvPr id="93" name="TextBox 92">
            <a:extLst>
              <a:ext uri="{FF2B5EF4-FFF2-40B4-BE49-F238E27FC236}">
                <a16:creationId xmlns:a16="http://schemas.microsoft.com/office/drawing/2014/main" id="{67DF97CC-58C8-6CBC-F228-7A0D45DEEE06}"/>
              </a:ext>
            </a:extLst>
          </p:cNvPr>
          <p:cNvSpPr txBox="1"/>
          <p:nvPr/>
        </p:nvSpPr>
        <p:spPr>
          <a:xfrm>
            <a:off x="9382015" y="3870739"/>
            <a:ext cx="1052534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Joe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94" name="Picture 93">
            <a:extLst>
              <a:ext uri="{FF2B5EF4-FFF2-40B4-BE49-F238E27FC236}">
                <a16:creationId xmlns:a16="http://schemas.microsoft.com/office/drawing/2014/main" id="{115EF2E6-1519-50C8-D8B2-64D17DCBB7FB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396514" y="2829432"/>
            <a:ext cx="1028700" cy="1028700"/>
          </a:xfrm>
          <a:prstGeom prst="rect">
            <a:avLst/>
          </a:prstGeom>
        </p:spPr>
      </p:pic>
      <p:sp>
        <p:nvSpPr>
          <p:cNvPr id="95" name="TextBox 94">
            <a:extLst>
              <a:ext uri="{FF2B5EF4-FFF2-40B4-BE49-F238E27FC236}">
                <a16:creationId xmlns:a16="http://schemas.microsoft.com/office/drawing/2014/main" id="{59A8E644-9FCE-6E18-1972-317ECD8D8776}"/>
              </a:ext>
            </a:extLst>
          </p:cNvPr>
          <p:cNvSpPr txBox="1"/>
          <p:nvPr/>
        </p:nvSpPr>
        <p:spPr>
          <a:xfrm>
            <a:off x="7954005" y="5482083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Sean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96" name="Picture 95">
            <a:extLst>
              <a:ext uri="{FF2B5EF4-FFF2-40B4-BE49-F238E27FC236}">
                <a16:creationId xmlns:a16="http://schemas.microsoft.com/office/drawing/2014/main" id="{8EAEE868-A0AB-E8C6-8937-F5AEDFFB6455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8092817" y="4440776"/>
            <a:ext cx="1028700" cy="1028700"/>
          </a:xfrm>
          <a:prstGeom prst="rect">
            <a:avLst/>
          </a:prstGeom>
        </p:spPr>
      </p:pic>
      <p:sp>
        <p:nvSpPr>
          <p:cNvPr id="97" name="TextBox 96">
            <a:extLst>
              <a:ext uri="{FF2B5EF4-FFF2-40B4-BE49-F238E27FC236}">
                <a16:creationId xmlns:a16="http://schemas.microsoft.com/office/drawing/2014/main" id="{78F1D16A-0CB2-C1E2-0E93-035AB35925C5}"/>
              </a:ext>
            </a:extLst>
          </p:cNvPr>
          <p:cNvSpPr txBox="1"/>
          <p:nvPr/>
        </p:nvSpPr>
        <p:spPr>
          <a:xfrm>
            <a:off x="9287819" y="5482083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Ryan</a:t>
            </a:r>
          </a:p>
          <a:p>
            <a:pPr algn="ctr"/>
            <a:r>
              <a:rPr lang="en-US" sz="1050" dirty="0"/>
              <a:t>Senior Manager</a:t>
            </a:r>
          </a:p>
        </p:txBody>
      </p:sp>
      <p:pic>
        <p:nvPicPr>
          <p:cNvPr id="98" name="Picture 97">
            <a:extLst>
              <a:ext uri="{FF2B5EF4-FFF2-40B4-BE49-F238E27FC236}">
                <a16:creationId xmlns:a16="http://schemas.microsoft.com/office/drawing/2014/main" id="{877FB6B3-C95A-CD42-1AA5-86F20A740B0E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426631" y="4440776"/>
            <a:ext cx="1028700" cy="1028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422405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itle 2">
            <a:extLst>
              <a:ext uri="{FF2B5EF4-FFF2-40B4-BE49-F238E27FC236}">
                <a16:creationId xmlns:a16="http://schemas.microsoft.com/office/drawing/2014/main" id="{ABCCB163-4150-4419-AB00-18486F27D7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1696" y="319206"/>
            <a:ext cx="8515424" cy="483000"/>
          </a:xfrm>
        </p:spPr>
        <p:txBody>
          <a:bodyPr/>
          <a:lstStyle/>
          <a:p>
            <a:r>
              <a:rPr lang="en-US" sz="2800" dirty="0"/>
              <a:t>Case 6: They Owe Us </a:t>
            </a:r>
            <a:r>
              <a:rPr lang="en-US" sz="1400" dirty="0"/>
              <a:t>(Case Closing)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2ED18616-8603-E617-7DCD-431587462233}"/>
              </a:ext>
            </a:extLst>
          </p:cNvPr>
          <p:cNvSpPr txBox="1"/>
          <p:nvPr/>
        </p:nvSpPr>
        <p:spPr>
          <a:xfrm>
            <a:off x="9391385" y="453653"/>
            <a:ext cx="228944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Main Characters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B9F392FC-648A-351D-C76C-ECA31D30764E}"/>
              </a:ext>
            </a:extLst>
          </p:cNvPr>
          <p:cNvSpPr txBox="1"/>
          <p:nvPr/>
        </p:nvSpPr>
        <p:spPr>
          <a:xfrm>
            <a:off x="9268315" y="2024790"/>
            <a:ext cx="120580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Amy</a:t>
            </a:r>
          </a:p>
          <a:p>
            <a:pPr algn="ctr"/>
            <a:r>
              <a:rPr lang="en-US" sz="1050" dirty="0"/>
              <a:t>Team Lead</a:t>
            </a:r>
          </a:p>
        </p:txBody>
      </p:sp>
      <p:pic>
        <p:nvPicPr>
          <p:cNvPr id="76" name="Picture 75">
            <a:extLst>
              <a:ext uri="{FF2B5EF4-FFF2-40B4-BE49-F238E27FC236}">
                <a16:creationId xmlns:a16="http://schemas.microsoft.com/office/drawing/2014/main" id="{24D3148E-57D7-AE43-A0EB-0DD3A41F24A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355414" y="970876"/>
            <a:ext cx="1028700" cy="1028700"/>
          </a:xfrm>
          <a:prstGeom prst="rect">
            <a:avLst/>
          </a:prstGeom>
        </p:spPr>
      </p:pic>
      <p:sp>
        <p:nvSpPr>
          <p:cNvPr id="77" name="TextBox 76">
            <a:extLst>
              <a:ext uri="{FF2B5EF4-FFF2-40B4-BE49-F238E27FC236}">
                <a16:creationId xmlns:a16="http://schemas.microsoft.com/office/drawing/2014/main" id="{F176F56E-8582-EBD8-8340-FCF710D24B46}"/>
              </a:ext>
            </a:extLst>
          </p:cNvPr>
          <p:cNvSpPr txBox="1"/>
          <p:nvPr/>
        </p:nvSpPr>
        <p:spPr>
          <a:xfrm>
            <a:off x="10637631" y="2012183"/>
            <a:ext cx="1052534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Joe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78" name="Picture 77">
            <a:extLst>
              <a:ext uri="{FF2B5EF4-FFF2-40B4-BE49-F238E27FC236}">
                <a16:creationId xmlns:a16="http://schemas.microsoft.com/office/drawing/2014/main" id="{2626EC84-3D8D-BB24-6F74-764280220DC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0652130" y="970876"/>
            <a:ext cx="1028700" cy="1028700"/>
          </a:xfrm>
          <a:prstGeom prst="rect">
            <a:avLst/>
          </a:prstGeom>
        </p:spPr>
      </p:pic>
      <p:sp>
        <p:nvSpPr>
          <p:cNvPr id="79" name="TextBox 78">
            <a:extLst>
              <a:ext uri="{FF2B5EF4-FFF2-40B4-BE49-F238E27FC236}">
                <a16:creationId xmlns:a16="http://schemas.microsoft.com/office/drawing/2014/main" id="{B1950231-92D8-2272-AF72-D21CE44EB340}"/>
              </a:ext>
            </a:extLst>
          </p:cNvPr>
          <p:cNvSpPr txBox="1"/>
          <p:nvPr/>
        </p:nvSpPr>
        <p:spPr>
          <a:xfrm>
            <a:off x="9209621" y="3623527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Sean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80" name="Picture 79">
            <a:extLst>
              <a:ext uri="{FF2B5EF4-FFF2-40B4-BE49-F238E27FC236}">
                <a16:creationId xmlns:a16="http://schemas.microsoft.com/office/drawing/2014/main" id="{04DB2F55-B5C1-881D-DC24-1D84440CD419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348433" y="2582220"/>
            <a:ext cx="1028700" cy="1028700"/>
          </a:xfrm>
          <a:prstGeom prst="rect">
            <a:avLst/>
          </a:prstGeom>
        </p:spPr>
      </p:pic>
      <p:sp>
        <p:nvSpPr>
          <p:cNvPr id="81" name="TextBox 80">
            <a:extLst>
              <a:ext uri="{FF2B5EF4-FFF2-40B4-BE49-F238E27FC236}">
                <a16:creationId xmlns:a16="http://schemas.microsoft.com/office/drawing/2014/main" id="{75A3C143-5850-A5C9-2AF1-EA1B099695C0}"/>
              </a:ext>
            </a:extLst>
          </p:cNvPr>
          <p:cNvSpPr txBox="1"/>
          <p:nvPr/>
        </p:nvSpPr>
        <p:spPr>
          <a:xfrm>
            <a:off x="10543435" y="3623527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Ryan</a:t>
            </a:r>
          </a:p>
          <a:p>
            <a:pPr algn="ctr"/>
            <a:r>
              <a:rPr lang="en-US" sz="1050" dirty="0"/>
              <a:t>Senior Manager</a:t>
            </a:r>
          </a:p>
        </p:txBody>
      </p:sp>
      <p:pic>
        <p:nvPicPr>
          <p:cNvPr id="82" name="Picture 81">
            <a:extLst>
              <a:ext uri="{FF2B5EF4-FFF2-40B4-BE49-F238E27FC236}">
                <a16:creationId xmlns:a16="http://schemas.microsoft.com/office/drawing/2014/main" id="{55F0DBDE-5D0F-7C8A-FC7C-6CC5F3DFAC88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0682247" y="2582220"/>
            <a:ext cx="1028700" cy="1028700"/>
          </a:xfrm>
          <a:prstGeom prst="rect">
            <a:avLst/>
          </a:prstGeom>
        </p:spPr>
      </p:pic>
      <p:pic>
        <p:nvPicPr>
          <p:cNvPr id="3" name="eat25-6-b-360">
            <a:hlinkClick r:id="" action="ppaction://media"/>
            <a:extLst>
              <a:ext uri="{FF2B5EF4-FFF2-40B4-BE49-F238E27FC236}">
                <a16:creationId xmlns:a16="http://schemas.microsoft.com/office/drawing/2014/main" id="{CA8D6524-15DA-4CD6-8042-A83547DF0AC1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501835" y="970876"/>
            <a:ext cx="8515424" cy="47899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13527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8475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4989C5BF-06F0-491E-A79A-85ED46C92B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8160" y="474854"/>
            <a:ext cx="7570763" cy="836572"/>
          </a:xfrm>
        </p:spPr>
        <p:txBody>
          <a:bodyPr/>
          <a:lstStyle/>
          <a:p>
            <a:r>
              <a:rPr lang="en-US" dirty="0"/>
              <a:t>Wrap-up Discussion</a:t>
            </a:r>
          </a:p>
        </p:txBody>
      </p:sp>
      <p:pic>
        <p:nvPicPr>
          <p:cNvPr id="29" name="Picture 28">
            <a:extLst>
              <a:ext uri="{FF2B5EF4-FFF2-40B4-BE49-F238E27FC236}">
                <a16:creationId xmlns:a16="http://schemas.microsoft.com/office/drawing/2014/main" id="{C0FACD79-0D62-4A4D-B840-9425227FB86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573" y="4682266"/>
            <a:ext cx="939778" cy="939778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7A761C9E-7577-46F3-A17F-8D910E82E16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17745" y="4644801"/>
            <a:ext cx="945616" cy="945616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8AA08C35-C361-4863-B120-8D4F733D36BB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08756" y="4641883"/>
            <a:ext cx="951453" cy="951453"/>
          </a:xfrm>
          <a:prstGeom prst="rect">
            <a:avLst/>
          </a:prstGeom>
        </p:spPr>
      </p:pic>
      <p:pic>
        <p:nvPicPr>
          <p:cNvPr id="32" name="Picture 31">
            <a:extLst>
              <a:ext uri="{FF2B5EF4-FFF2-40B4-BE49-F238E27FC236}">
                <a16:creationId xmlns:a16="http://schemas.microsoft.com/office/drawing/2014/main" id="{0D5A359C-B748-40E2-9E85-8AB8BD677D7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99766" y="4647995"/>
            <a:ext cx="957290" cy="957290"/>
          </a:xfrm>
          <a:prstGeom prst="rect">
            <a:avLst/>
          </a:prstGeom>
        </p:spPr>
      </p:pic>
      <p:pic>
        <p:nvPicPr>
          <p:cNvPr id="33" name="Picture 32">
            <a:extLst>
              <a:ext uri="{FF2B5EF4-FFF2-40B4-BE49-F238E27FC236}">
                <a16:creationId xmlns:a16="http://schemas.microsoft.com/office/drawing/2014/main" id="{645B4D2E-A28F-4714-93AB-0BD7C8BE25A8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90776" y="4658917"/>
            <a:ext cx="963127" cy="963127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17593F20-59D1-4E11-84E4-0A5901591CDC}"/>
              </a:ext>
            </a:extLst>
          </p:cNvPr>
          <p:cNvSpPr txBox="1"/>
          <p:nvPr/>
        </p:nvSpPr>
        <p:spPr>
          <a:xfrm>
            <a:off x="518160" y="5634248"/>
            <a:ext cx="136860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Ask Questions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82E5CBB9-9E75-4E2A-B410-9CDB464DB079}"/>
              </a:ext>
            </a:extLst>
          </p:cNvPr>
          <p:cNvSpPr txBox="1"/>
          <p:nvPr/>
        </p:nvSpPr>
        <p:spPr>
          <a:xfrm>
            <a:off x="7193907" y="5590416"/>
            <a:ext cx="1551028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Report Violations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E8AE450F-8D5E-4403-AD70-AFEA840CC389}"/>
              </a:ext>
            </a:extLst>
          </p:cNvPr>
          <p:cNvSpPr txBox="1"/>
          <p:nvPr/>
        </p:nvSpPr>
        <p:spPr>
          <a:xfrm>
            <a:off x="2206251" y="5605285"/>
            <a:ext cx="136860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Obtain Data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0BE96CCE-989A-417D-8842-5B3714CC825E}"/>
              </a:ext>
            </a:extLst>
          </p:cNvPr>
          <p:cNvSpPr txBox="1"/>
          <p:nvPr/>
        </p:nvSpPr>
        <p:spPr>
          <a:xfrm>
            <a:off x="3919063" y="5618506"/>
            <a:ext cx="136860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Talk to Others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053BA90A-2161-4E3E-B440-5AC74153B91E}"/>
              </a:ext>
            </a:extLst>
          </p:cNvPr>
          <p:cNvSpPr txBox="1"/>
          <p:nvPr/>
        </p:nvSpPr>
        <p:spPr>
          <a:xfrm>
            <a:off x="5502897" y="5590417"/>
            <a:ext cx="1551028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rgbClr val="2284C4"/>
                </a:solidFill>
              </a:rPr>
              <a:t>Reframe the Issue</a:t>
            </a:r>
          </a:p>
        </p:txBody>
      </p:sp>
      <p:sp>
        <p:nvSpPr>
          <p:cNvPr id="19" name="Content Placeholder 4">
            <a:extLst>
              <a:ext uri="{FF2B5EF4-FFF2-40B4-BE49-F238E27FC236}">
                <a16:creationId xmlns:a16="http://schemas.microsoft.com/office/drawing/2014/main" id="{757C42D8-17A9-0909-28B4-400DA8FFEA2C}"/>
              </a:ext>
            </a:extLst>
          </p:cNvPr>
          <p:cNvSpPr txBox="1">
            <a:spLocks/>
          </p:cNvSpPr>
          <p:nvPr/>
        </p:nvSpPr>
        <p:spPr>
          <a:xfrm>
            <a:off x="533398" y="1622915"/>
            <a:ext cx="7920505" cy="2908892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Tx/>
              <a:buNone/>
              <a:defRPr sz="1800" kern="1200" baseline="0">
                <a:solidFill>
                  <a:schemeClr val="tx2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100000"/>
              </a:lnSpc>
              <a:spcAft>
                <a:spcPts val="1000"/>
              </a:spcAft>
            </a:pPr>
            <a:r>
              <a:rPr lang="en-US" sz="2400" dirty="0"/>
              <a:t>In this situation, what would you say or do?</a:t>
            </a:r>
          </a:p>
          <a:p>
            <a:pPr algn="ctr">
              <a:lnSpc>
                <a:spcPct val="100000"/>
              </a:lnSpc>
              <a:spcAft>
                <a:spcPts val="1000"/>
              </a:spcAft>
            </a:pPr>
            <a:r>
              <a:rPr lang="en-US" sz="2400" b="1" dirty="0"/>
              <a:t>Bottom Line</a:t>
            </a:r>
            <a:br>
              <a:rPr lang="en-US" sz="2400" dirty="0"/>
            </a:br>
            <a:r>
              <a:rPr lang="en-US" sz="2400" dirty="0"/>
              <a:t>Compliance with labor charging, expense reporting, and conflict of interest policies is required of all employees.</a:t>
            </a:r>
          </a:p>
        </p:txBody>
      </p:sp>
      <p:sp>
        <p:nvSpPr>
          <p:cNvPr id="84" name="TextBox 83">
            <a:extLst>
              <a:ext uri="{FF2B5EF4-FFF2-40B4-BE49-F238E27FC236}">
                <a16:creationId xmlns:a16="http://schemas.microsoft.com/office/drawing/2014/main" id="{8A8B7CCA-1606-8538-0634-D93021317058}"/>
              </a:ext>
            </a:extLst>
          </p:cNvPr>
          <p:cNvSpPr txBox="1"/>
          <p:nvPr/>
        </p:nvSpPr>
        <p:spPr>
          <a:xfrm>
            <a:off x="9391385" y="453653"/>
            <a:ext cx="228944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Main Characters</a:t>
            </a:r>
          </a:p>
        </p:txBody>
      </p:sp>
      <p:sp>
        <p:nvSpPr>
          <p:cNvPr id="85" name="TextBox 84">
            <a:extLst>
              <a:ext uri="{FF2B5EF4-FFF2-40B4-BE49-F238E27FC236}">
                <a16:creationId xmlns:a16="http://schemas.microsoft.com/office/drawing/2014/main" id="{8EBA3DE5-4E7C-AB63-15F0-C2D98FC00EE9}"/>
              </a:ext>
            </a:extLst>
          </p:cNvPr>
          <p:cNvSpPr txBox="1"/>
          <p:nvPr/>
        </p:nvSpPr>
        <p:spPr>
          <a:xfrm>
            <a:off x="9268315" y="2024790"/>
            <a:ext cx="120580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Amy</a:t>
            </a:r>
          </a:p>
          <a:p>
            <a:pPr algn="ctr"/>
            <a:r>
              <a:rPr lang="en-US" sz="1050" dirty="0"/>
              <a:t>Team Lead</a:t>
            </a:r>
          </a:p>
        </p:txBody>
      </p:sp>
      <p:pic>
        <p:nvPicPr>
          <p:cNvPr id="86" name="Picture 85">
            <a:extLst>
              <a:ext uri="{FF2B5EF4-FFF2-40B4-BE49-F238E27FC236}">
                <a16:creationId xmlns:a16="http://schemas.microsoft.com/office/drawing/2014/main" id="{C6C702F4-0D6D-C228-8BDF-FF4BFB3086BB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355414" y="970876"/>
            <a:ext cx="1028700" cy="1028700"/>
          </a:xfrm>
          <a:prstGeom prst="rect">
            <a:avLst/>
          </a:prstGeom>
        </p:spPr>
      </p:pic>
      <p:sp>
        <p:nvSpPr>
          <p:cNvPr id="87" name="TextBox 86">
            <a:extLst>
              <a:ext uri="{FF2B5EF4-FFF2-40B4-BE49-F238E27FC236}">
                <a16:creationId xmlns:a16="http://schemas.microsoft.com/office/drawing/2014/main" id="{DB6C7763-344C-1F3E-0687-2F0FEB3511AF}"/>
              </a:ext>
            </a:extLst>
          </p:cNvPr>
          <p:cNvSpPr txBox="1"/>
          <p:nvPr/>
        </p:nvSpPr>
        <p:spPr>
          <a:xfrm>
            <a:off x="10637631" y="2012183"/>
            <a:ext cx="1052534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Joe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88" name="Picture 87">
            <a:extLst>
              <a:ext uri="{FF2B5EF4-FFF2-40B4-BE49-F238E27FC236}">
                <a16:creationId xmlns:a16="http://schemas.microsoft.com/office/drawing/2014/main" id="{FF219002-6DB1-5393-D160-12ECFD96EBFB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0652130" y="970876"/>
            <a:ext cx="1028700" cy="1028700"/>
          </a:xfrm>
          <a:prstGeom prst="rect">
            <a:avLst/>
          </a:prstGeom>
        </p:spPr>
      </p:pic>
      <p:sp>
        <p:nvSpPr>
          <p:cNvPr id="89" name="TextBox 88">
            <a:extLst>
              <a:ext uri="{FF2B5EF4-FFF2-40B4-BE49-F238E27FC236}">
                <a16:creationId xmlns:a16="http://schemas.microsoft.com/office/drawing/2014/main" id="{4040A373-6345-494D-F003-23CA76B5026D}"/>
              </a:ext>
            </a:extLst>
          </p:cNvPr>
          <p:cNvSpPr txBox="1"/>
          <p:nvPr/>
        </p:nvSpPr>
        <p:spPr>
          <a:xfrm>
            <a:off x="9209621" y="3623527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Sean</a:t>
            </a:r>
          </a:p>
          <a:p>
            <a:pPr algn="ctr"/>
            <a:r>
              <a:rPr lang="en-US" sz="1050" dirty="0"/>
              <a:t>Analyst</a:t>
            </a:r>
          </a:p>
        </p:txBody>
      </p:sp>
      <p:pic>
        <p:nvPicPr>
          <p:cNvPr id="90" name="Picture 89">
            <a:extLst>
              <a:ext uri="{FF2B5EF4-FFF2-40B4-BE49-F238E27FC236}">
                <a16:creationId xmlns:a16="http://schemas.microsoft.com/office/drawing/2014/main" id="{4D64A912-AEFA-3E14-0516-76F2B88D015F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348433" y="2582220"/>
            <a:ext cx="1028700" cy="1028700"/>
          </a:xfrm>
          <a:prstGeom prst="rect">
            <a:avLst/>
          </a:prstGeom>
        </p:spPr>
      </p:pic>
      <p:sp>
        <p:nvSpPr>
          <p:cNvPr id="91" name="TextBox 90">
            <a:extLst>
              <a:ext uri="{FF2B5EF4-FFF2-40B4-BE49-F238E27FC236}">
                <a16:creationId xmlns:a16="http://schemas.microsoft.com/office/drawing/2014/main" id="{10311DE4-8E9B-2172-2979-24EC7F3028AC}"/>
              </a:ext>
            </a:extLst>
          </p:cNvPr>
          <p:cNvSpPr txBox="1"/>
          <p:nvPr/>
        </p:nvSpPr>
        <p:spPr>
          <a:xfrm>
            <a:off x="10543435" y="3623527"/>
            <a:ext cx="1300851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50" b="1" dirty="0"/>
              <a:t>Ryan</a:t>
            </a:r>
          </a:p>
          <a:p>
            <a:pPr algn="ctr"/>
            <a:r>
              <a:rPr lang="en-US" sz="1050" dirty="0"/>
              <a:t>Senior Manager</a:t>
            </a:r>
          </a:p>
        </p:txBody>
      </p:sp>
      <p:pic>
        <p:nvPicPr>
          <p:cNvPr id="92" name="Picture 91">
            <a:extLst>
              <a:ext uri="{FF2B5EF4-FFF2-40B4-BE49-F238E27FC236}">
                <a16:creationId xmlns:a16="http://schemas.microsoft.com/office/drawing/2014/main" id="{7358B50F-A165-AA67-A85C-484199F694C5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0682247" y="2582220"/>
            <a:ext cx="1028700" cy="1028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463126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LMTemplate_Colors">
      <a:dk1>
        <a:srgbClr val="63666A"/>
      </a:dk1>
      <a:lt1>
        <a:sysClr val="window" lastClr="FFFFFF"/>
      </a:lt1>
      <a:dk2>
        <a:srgbClr val="000000"/>
      </a:dk2>
      <a:lt2>
        <a:srgbClr val="E7E6E6"/>
      </a:lt2>
      <a:accent1>
        <a:srgbClr val="002F6C"/>
      </a:accent1>
      <a:accent2>
        <a:srgbClr val="00A3E0"/>
      </a:accent2>
      <a:accent3>
        <a:srgbClr val="007396"/>
      </a:accent3>
      <a:accent4>
        <a:srgbClr val="833177"/>
      </a:accent4>
      <a:accent5>
        <a:srgbClr val="43B02A"/>
      </a:accent5>
      <a:accent6>
        <a:srgbClr val="FFCD00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5" id="{1BA055A0-DE46-CF42-A21C-804E59AE4926}" vid="{EF944969-5E05-7641-B1D9-9B5B7AF9FDCF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661bd46e-921f-4b2f-94f6-3f9bfcdede32">
      <Value>34</Value>
      <Value>33</Value>
      <Value>32</Value>
    </TaxCatchAll>
    <SIPLabel_Specialty xmlns="661bd46e-921f-4b2f-94f6-3f9bfcdede32"/>
    <SIPLabel_TPPI xmlns="661bd46e-921f-4b2f-94f6-3f9bfcdede32" xsi:nil="true"/>
    <TaxKeywordTaxHTField xmlns="661bd46e-921f-4b2f-94f6-3f9bfcdede32">
      <Terms xmlns="http://schemas.microsoft.com/office/infopath/2007/PartnerControls">
        <TermInfo xmlns="http://schemas.microsoft.com/office/infopath/2007/PartnerControls">
          <TermName xmlns="http://schemas.microsoft.com/office/infopath/2007/PartnerControls">Unrestricted template</TermName>
          <TermId xmlns="http://schemas.microsoft.com/office/infopath/2007/PartnerControls">02f3672f-fad0-4d2d-bec7-ef34074313ba</TermId>
        </TermInfo>
        <TermInfo xmlns="http://schemas.microsoft.com/office/infopath/2007/PartnerControls">
          <TermName xmlns="http://schemas.microsoft.com/office/infopath/2007/PartnerControls">Official</TermName>
          <TermId xmlns="http://schemas.microsoft.com/office/infopath/2007/PartnerControls">00000000-0000-0000-0000-000000000000</TermId>
        </TermInfo>
        <TermInfo xmlns="http://schemas.microsoft.com/office/infopath/2007/PartnerControls">
          <TermName xmlns="http://schemas.microsoft.com/office/infopath/2007/PartnerControls">PowerPoint</TermName>
          <TermId xmlns="http://schemas.microsoft.com/office/infopath/2007/PartnerControls">00000000-0000-0000-0000-000000000000</TermId>
        </TermInfo>
      </Terms>
    </TaxKeywordTaxHTField>
    <SIPLabel_OCI xmlns="661bd46e-921f-4b2f-94f6-3f9bfcdede32" xsi:nil="true"/>
    <Info xmlns="1042a8a7-e606-4d6a-9cd6-c2fbda9658e7">White background on title &amp; end slides</Info>
    <SIPLabel_ECICountry xmlns="661bd46e-921f-4b2f-94f6-3f9bfcdede32"/>
    <SIPLabel xmlns="661bd46e-921f-4b2f-94f6-3f9bfcdede32">
      <Value>Unrestricted</Value>
    </SIPLabel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A29BFE13F2C6DC4E8A742168C5E5E2A3" ma:contentTypeVersion="12" ma:contentTypeDescription="Create a new document." ma:contentTypeScope="" ma:versionID="48900e67c0d0066448a8529c3e1c1e65">
  <xsd:schema xmlns:xsd="http://www.w3.org/2001/XMLSchema" xmlns:xs="http://www.w3.org/2001/XMLSchema" xmlns:p="http://schemas.microsoft.com/office/2006/metadata/properties" xmlns:ns2="661bd46e-921f-4b2f-94f6-3f9bfcdede32" xmlns:ns3="1042a8a7-e606-4d6a-9cd6-c2fbda9658e7" targetNamespace="http://schemas.microsoft.com/office/2006/metadata/properties" ma:root="true" ma:fieldsID="7935dc6e203849a374f4e7dc4c1c3403" ns2:_="" ns3:_="">
    <xsd:import namespace="661bd46e-921f-4b2f-94f6-3f9bfcdede32"/>
    <xsd:import namespace="1042a8a7-e606-4d6a-9cd6-c2fbda9658e7"/>
    <xsd:element name="properties">
      <xsd:complexType>
        <xsd:sequence>
          <xsd:element name="documentManagement">
            <xsd:complexType>
              <xsd:all>
                <xsd:element ref="ns2:TaxKeywordTaxHTField" minOccurs="0"/>
                <xsd:element ref="ns2:TaxCatchAll" minOccurs="0"/>
                <xsd:element ref="ns3:Info" minOccurs="0"/>
                <xsd:element ref="ns2:SIPLabel" minOccurs="0"/>
                <xsd:element ref="ns2:SIPLabel_ECICountry" minOccurs="0"/>
                <xsd:element ref="ns2:SIPLabel_OCI" minOccurs="0"/>
                <xsd:element ref="ns2:SIPLabel_TPPI" minOccurs="0"/>
                <xsd:element ref="ns2:SIPLabel_Specialty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61bd46e-921f-4b2f-94f6-3f9bfcdede32" elementFormDefault="qualified">
    <xsd:import namespace="http://schemas.microsoft.com/office/2006/documentManagement/types"/>
    <xsd:import namespace="http://schemas.microsoft.com/office/infopath/2007/PartnerControls"/>
    <xsd:element name="TaxKeywordTaxHTField" ma:index="9" nillable="true" ma:taxonomy="true" ma:internalName="TaxKeywordTaxHTField" ma:taxonomyFieldName="Enterprise_x0020_Keywords" ma:displayName="Enterprise Keywords" ma:fieldId="{23f27201-bee3-471e-b2e7-b64fd8b7ca38}" ma:taxonomyMulti="true" ma:sspId="5f68076a-9896-4f70-850d-4130ed0339a6" ma:termSetId="00000000-0000-0000-0000-000000000000" ma:anchorId="00000000-0000-0000-0000-000000000000" ma:open="true" ma:isKeyword="true">
      <xsd:complexType>
        <xsd:sequence>
          <xsd:element ref="pc:Terms" minOccurs="0" maxOccurs="1"/>
        </xsd:sequence>
      </xsd:complexType>
    </xsd:element>
    <xsd:element name="TaxCatchAll" ma:index="10" nillable="true" ma:displayName="Taxonomy Catch All Column" ma:description="" ma:hidden="true" ma:list="{5dfc3885-0e86-4dcb-a692-351b8f83f0b3}" ma:internalName="TaxCatchAll" ma:showField="CatchAllData" ma:web="661bd46e-921f-4b2f-94f6-3f9bfcdede32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IPLabel" ma:index="12" nillable="true" ma:displayName="Sensitive Information Protection (SIP) Label" ma:internalName="SIPLabel" ma:requiredMultiChoice="true">
      <xsd:complexType>
        <xsd:complexContent>
          <xsd:extension base="dms:MultiChoice">
            <xsd:sequence>
              <xsd:element name="Value" maxOccurs="unbounded" minOccurs="0" nillable="true">
                <xsd:simpleType>
                  <xsd:restriction base="dms:Choice">
                    <xsd:enumeration value="Unrestricted"/>
                    <xsd:enumeration value="Lockheed Martin Proprietary Information (LMPI)"/>
                    <xsd:enumeration value="Export Controlled Information (ECI)"/>
                    <xsd:enumeration value="Attorney-Client Privileged Information and/or Attorney Work Product"/>
                    <xsd:enumeration value="Protected Information"/>
                    <xsd:enumeration value="Personal Information"/>
                    <xsd:enumeration value="Third Party Proprietary Information"/>
                    <xsd:enumeration value="Organizational Conflict of Interest (OCI)"/>
                    <xsd:enumeration value="Specialty Label"/>
                  </xsd:restriction>
                </xsd:simpleType>
              </xsd:element>
            </xsd:sequence>
          </xsd:extension>
        </xsd:complexContent>
      </xsd:complexType>
    </xsd:element>
    <xsd:element name="SIPLabel_ECICountry" ma:index="13" nillable="true" ma:displayName="Export Control Country of Jurisdiction" ma:internalName="SIPLabel_ECICountry">
      <xsd:complexType>
        <xsd:complexContent>
          <xsd:extension base="dms:MultiChoice">
            <xsd:sequence>
              <xsd:element name="Value" maxOccurs="unbounded" minOccurs="0" nillable="true">
                <xsd:simpleType>
                  <xsd:restriction base="dms:Choice">
                    <xsd:enumeration value="United States (US)"/>
                    <xsd:enumeration value="Canada (CA)"/>
                    <xsd:enumeration value="United Kingdom (GB)"/>
                    <xsd:enumeration value="Australia (AU)"/>
                    <xsd:enumeration value="Albania (AL)"/>
                    <xsd:enumeration value="Argentina (AR)"/>
                    <xsd:enumeration value="Bahrain (BH)"/>
                    <xsd:enumeration value="Belgium (BE)"/>
                    <xsd:enumeration value="Brazil (BR)"/>
                    <xsd:enumeration value="China (CN)"/>
                    <xsd:enumeration value="Colombia (CO)"/>
                    <xsd:enumeration value="Croatia (HR)"/>
                    <xsd:enumeration value="Denmark (DK)"/>
                    <xsd:enumeration value="Egypt (EG)"/>
                    <xsd:enumeration value="Finland (FI)"/>
                    <xsd:enumeration value="France (FR)"/>
                    <xsd:enumeration value="Germany (DE)"/>
                    <xsd:enumeration value="Greece (GR)"/>
                    <xsd:enumeration value="Guam (GU)"/>
                    <xsd:enumeration value="Hong Kong (HK)"/>
                    <xsd:enumeration value="India (IN)"/>
                    <xsd:enumeration value="Israel (IL)"/>
                    <xsd:enumeration value="Italy (IT)"/>
                    <xsd:enumeration value="Japan (JP)"/>
                    <xsd:enumeration value="Korea, Republic of (KR)"/>
                    <xsd:enumeration value="Kuwait (KW)"/>
                    <xsd:enumeration value="Malaysia (MY)"/>
                    <xsd:enumeration value="Mauritius (MU)"/>
                    <xsd:enumeration value="Mexico (MX)"/>
                    <xsd:enumeration value="Netherlands (NL)"/>
                    <xsd:enumeration value="New Zealand (NZ)"/>
                    <xsd:enumeration value="Norway (NO)"/>
                    <xsd:enumeration value="Philippines (PH)"/>
                    <xsd:enumeration value="Poland (PL)"/>
                    <xsd:enumeration value="Portugal (PT)"/>
                    <xsd:enumeration value="Puerto Rico (PR)"/>
                    <xsd:enumeration value="Romania (RO)"/>
                    <xsd:enumeration value="Saudi Arabia (SA)"/>
                    <xsd:enumeration value="Singapore (SG)"/>
                    <xsd:enumeration value="South Africa (ZA)"/>
                    <xsd:enumeration value="Spain (ES)"/>
                    <xsd:enumeration value="Sweden (SE)"/>
                    <xsd:enumeration value="Switzerland (CH)"/>
                    <xsd:enumeration value="Taiwan, Province of China (TW)"/>
                    <xsd:enumeration value="Thailand (TH)"/>
                    <xsd:enumeration value="Turkey (TR)"/>
                    <xsd:enumeration value="United Arab Emirates (AE)"/>
                    <xsd:enumeration value="Venezuela (VE)"/>
                    <xsd:enumeration value="Viet Nam (VN)"/>
                  </xsd:restriction>
                </xsd:simpleType>
              </xsd:element>
            </xsd:sequence>
          </xsd:extension>
        </xsd:complexContent>
      </xsd:complexType>
    </xsd:element>
    <xsd:element name="SIPLabel_OCI" ma:index="14" nillable="true" ma:displayName="Organizational Conflict of Interest" ma:internalName="SIPLabel_OCI">
      <xsd:simpleType>
        <xsd:restriction base="dms:Text"/>
      </xsd:simpleType>
    </xsd:element>
    <xsd:element name="SIPLabel_TPPI" ma:index="15" nillable="true" ma:displayName="Third Party" ma:internalName="SIPLabel_TPPI">
      <xsd:simpleType>
        <xsd:restriction base="dms:Text"/>
      </xsd:simpleType>
    </xsd:element>
    <xsd:element name="SIPLabel_Specialty" ma:index="16" nillable="true" ma:displayName="Specialty Label" ma:internalName="SIPLabel_Specialty">
      <xsd:complexType>
        <xsd:complexContent>
          <xsd:extension base="dms:MultiChoice">
            <xsd:sequence>
              <xsd:element name="Value" maxOccurs="unbounded" minOccurs="0" nillable="true">
                <xsd:simpleType>
                  <xsd:restriction base="dms:Choice">
                    <xsd:enumeration value="For Official Use Only"/>
                    <xsd:enumeration value="NATO Restricted"/>
                    <xsd:enumeration value="UK OFFICIAL"/>
                    <xsd:enumeration value="UK OFFICIAL-SENSITIVE"/>
                  </xsd:restriction>
                </xsd:simpleType>
              </xsd:element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042a8a7-e606-4d6a-9cd6-c2fbda9658e7" elementFormDefault="qualified">
    <xsd:import namespace="http://schemas.microsoft.com/office/2006/documentManagement/types"/>
    <xsd:import namespace="http://schemas.microsoft.com/office/infopath/2007/PartnerControls"/>
    <xsd:element name="Info" ma:index="11" nillable="true" ma:displayName="Info" ma:internalName="Info">
      <xsd:simpleType>
        <xsd:restriction base="dms:Text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4099D200-8C76-4381-B149-0ABAA83066DA}">
  <ds:schemaRefs>
    <ds:schemaRef ds:uri="http://purl.org/dc/terms/"/>
    <ds:schemaRef ds:uri="http://schemas.openxmlformats.org/package/2006/metadata/core-properties"/>
    <ds:schemaRef ds:uri="http://schemas.microsoft.com/office/2006/metadata/properties"/>
    <ds:schemaRef ds:uri="http://schemas.microsoft.com/office/2006/documentManagement/types"/>
    <ds:schemaRef ds:uri="http://www.w3.org/XML/1998/namespace"/>
    <ds:schemaRef ds:uri="http://purl.org/dc/dcmitype/"/>
    <ds:schemaRef ds:uri="http://schemas.microsoft.com/office/infopath/2007/PartnerControls"/>
    <ds:schemaRef ds:uri="661bd46e-921f-4b2f-94f6-3f9bfcdede32"/>
    <ds:schemaRef ds:uri="1042a8a7-e606-4d6a-9cd6-c2fbda9658e7"/>
    <ds:schemaRef ds:uri="http://purl.org/dc/elements/1.1/"/>
  </ds:schemaRefs>
</ds:datastoreItem>
</file>

<file path=customXml/itemProps2.xml><?xml version="1.0" encoding="utf-8"?>
<ds:datastoreItem xmlns:ds="http://schemas.openxmlformats.org/officeDocument/2006/customXml" ds:itemID="{45D910FE-BA35-46CD-9006-7B6EAFC62712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C66939EC-D0B0-4FCE-ACE8-B16456A0ED95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661bd46e-921f-4b2f-94f6-3f9bfcdede32"/>
    <ds:schemaRef ds:uri="1042a8a7-e606-4d6a-9cd6-c2fbda9658e7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948</TotalTime>
  <Words>260</Words>
  <Application>Microsoft Office PowerPoint</Application>
  <PresentationFormat>Widescreen</PresentationFormat>
  <Paragraphs>77</Paragraphs>
  <Slides>5</Slides>
  <Notes>3</Notes>
  <HiddenSlides>0</HiddenSlides>
  <MMClips>2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Arial</vt:lpstr>
      <vt:lpstr>Bradley Hand ITC</vt:lpstr>
      <vt:lpstr>Calibri</vt:lpstr>
      <vt:lpstr>Office Theme</vt:lpstr>
      <vt:lpstr>Case 6: They Owe Us  Amy and Joe have worked together for many years and try to pull Sean into their fraudulent schemes. Ryan’s hands-off leadership style doesn’t help the situation.   </vt:lpstr>
      <vt:lpstr>Case 6: They Owe Us (Case Video)</vt:lpstr>
      <vt:lpstr>Voicing Values Discussion</vt:lpstr>
      <vt:lpstr>Case 6: They Owe Us (Case Closing)</vt:lpstr>
      <vt:lpstr>Wrap-up Discussion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Trammell, Eric T (US)</dc:creator>
  <cp:keywords>Unrestricted template; Official; PowerPoint</cp:keywords>
  <cp:lastModifiedBy>Ed Aborn</cp:lastModifiedBy>
  <cp:revision>106</cp:revision>
  <dcterms:created xsi:type="dcterms:W3CDTF">2018-09-19T12:19:03Z</dcterms:created>
  <dcterms:modified xsi:type="dcterms:W3CDTF">2025-04-21T21:50:54Z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0x010100A29BFE13F2C6DC4E8A742168C5E5E2A3</vt:lpwstr>
  </property>
  <property fmtid="{D5CDD505-2E9C-101B-9397-08002B2CF9AE}" pid="3" name="Enterprise Keywords">
    <vt:lpwstr>34;#Official|cf27d6ae-165f-4fd4-82df-b359670c06e5;#33;#template|aa6d2b24-3068-464c-b8a1-9c0912f06071;#32;#PowerPoint|fdd97a65-f75e-49d0-985b-95654da0a884</vt:lpwstr>
  </property>
  <property fmtid="{D5CDD505-2E9C-101B-9397-08002B2CF9AE}" pid="4" name="checkedProgramsCount">
    <vt:i4>0</vt:i4>
  </property>
  <property fmtid="{D5CDD505-2E9C-101B-9397-08002B2CF9AE}" pid="5" name="LM SIP Document Sensitivity">
    <vt:lpwstr/>
  </property>
  <property fmtid="{D5CDD505-2E9C-101B-9397-08002B2CF9AE}" pid="6" name="Document Author">
    <vt:lpwstr>ACCT03\r07273</vt:lpwstr>
  </property>
  <property fmtid="{D5CDD505-2E9C-101B-9397-08002B2CF9AE}" pid="7" name="Document Sensitivity">
    <vt:lpwstr>1</vt:lpwstr>
  </property>
  <property fmtid="{D5CDD505-2E9C-101B-9397-08002B2CF9AE}" pid="8" name="ThirdParty">
    <vt:lpwstr/>
  </property>
  <property fmtid="{D5CDD505-2E9C-101B-9397-08002B2CF9AE}" pid="9" name="OCI Restriction">
    <vt:bool>false</vt:bool>
  </property>
  <property fmtid="{D5CDD505-2E9C-101B-9397-08002B2CF9AE}" pid="10" name="OCI Additional Info">
    <vt:lpwstr/>
  </property>
  <property fmtid="{D5CDD505-2E9C-101B-9397-08002B2CF9AE}" pid="11" name="Allow Header Overwrite">
    <vt:bool>true</vt:bool>
  </property>
  <property fmtid="{D5CDD505-2E9C-101B-9397-08002B2CF9AE}" pid="12" name="Allow Footer Overwrite">
    <vt:bool>true</vt:bool>
  </property>
  <property fmtid="{D5CDD505-2E9C-101B-9397-08002B2CF9AE}" pid="13" name="Multiple Selected">
    <vt:lpwstr>-1</vt:lpwstr>
  </property>
  <property fmtid="{D5CDD505-2E9C-101B-9397-08002B2CF9AE}" pid="14" name="SIPLongWording">
    <vt:lpwstr>_x000d_
_x000d_
</vt:lpwstr>
  </property>
  <property fmtid="{D5CDD505-2E9C-101B-9397-08002B2CF9AE}" pid="15" name="ExpCountry">
    <vt:lpwstr/>
  </property>
  <property fmtid="{D5CDD505-2E9C-101B-9397-08002B2CF9AE}" pid="16" name="TextBoxAndDropdownValues">
    <vt:lpwstr/>
  </property>
  <property fmtid="{D5CDD505-2E9C-101B-9397-08002B2CF9AE}" pid="17" name="MSIP_Label_502bc7c3-f152-4da1-98bd-f7a1bebdf752_Enabled">
    <vt:lpwstr>true</vt:lpwstr>
  </property>
  <property fmtid="{D5CDD505-2E9C-101B-9397-08002B2CF9AE}" pid="18" name="MSIP_Label_502bc7c3-f152-4da1-98bd-f7a1bebdf752_SetDate">
    <vt:lpwstr>2024-04-10T14:07:14Z</vt:lpwstr>
  </property>
  <property fmtid="{D5CDD505-2E9C-101B-9397-08002B2CF9AE}" pid="19" name="MSIP_Label_502bc7c3-f152-4da1-98bd-f7a1bebdf752_Method">
    <vt:lpwstr>Privileged</vt:lpwstr>
  </property>
  <property fmtid="{D5CDD505-2E9C-101B-9397-08002B2CF9AE}" pid="20" name="MSIP_Label_502bc7c3-f152-4da1-98bd-f7a1bebdf752_Name">
    <vt:lpwstr>Unrestricted</vt:lpwstr>
  </property>
  <property fmtid="{D5CDD505-2E9C-101B-9397-08002B2CF9AE}" pid="21" name="MSIP_Label_502bc7c3-f152-4da1-98bd-f7a1bebdf752_SiteId">
    <vt:lpwstr>b18f006c-b0fc-467d-b23a-a35b5695b5dc</vt:lpwstr>
  </property>
  <property fmtid="{D5CDD505-2E9C-101B-9397-08002B2CF9AE}" pid="22" name="MSIP_Label_502bc7c3-f152-4da1-98bd-f7a1bebdf752_ActionId">
    <vt:lpwstr>f5579cdb-7ec0-450a-8d10-83d304f1a597</vt:lpwstr>
  </property>
  <property fmtid="{D5CDD505-2E9C-101B-9397-08002B2CF9AE}" pid="23" name="MSIP_Label_502bc7c3-f152-4da1-98bd-f7a1bebdf752_ContentBits">
    <vt:lpwstr>0</vt:lpwstr>
  </property>
</Properties>
</file>