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
  </p:notesMasterIdLst>
  <p:handoutMasterIdLst>
    <p:handoutMasterId r:id="rId9"/>
  </p:handoutMasterIdLst>
  <p:sldIdLst>
    <p:sldId id="284" r:id="rId5"/>
    <p:sldId id="292" r:id="rId6"/>
    <p:sldId id="2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48F"/>
    <a:srgbClr val="2284C4"/>
    <a:srgbClr val="002F6C"/>
    <a:srgbClr val="63666A"/>
    <a:srgbClr val="00A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C4824-17EC-4141-87BC-97D0517AF335}" v="11" dt="2025-04-21T22:44:57.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432" autoAdjust="0"/>
  </p:normalViewPr>
  <p:slideViewPr>
    <p:cSldViewPr snapToGrid="0" showGuides="1">
      <p:cViewPr varScale="1">
        <p:scale>
          <a:sx n="79" d="100"/>
          <a:sy n="79" d="100"/>
        </p:scale>
        <p:origin x="96" y="3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orn, Edward (US)" userId="01e49d3c-5650-4f43-9a8e-4f2457e670f9" providerId="ADAL" clId="{D8AC4824-17EC-4141-87BC-97D0517AF335}"/>
    <pc:docChg chg="custSel modSld">
      <pc:chgData name="Aborn, Edward (US)" userId="01e49d3c-5650-4f43-9a8e-4f2457e670f9" providerId="ADAL" clId="{D8AC4824-17EC-4141-87BC-97D0517AF335}" dt="2025-04-21T22:45:15.480" v="71" actId="1076"/>
      <pc:docMkLst>
        <pc:docMk/>
      </pc:docMkLst>
      <pc:sldChg chg="addSp delSp modSp mod">
        <pc:chgData name="Aborn, Edward (US)" userId="01e49d3c-5650-4f43-9a8e-4f2457e670f9" providerId="ADAL" clId="{D8AC4824-17EC-4141-87BC-97D0517AF335}" dt="2025-04-21T22:45:15.480" v="71" actId="1076"/>
        <pc:sldMkLst>
          <pc:docMk/>
          <pc:sldMk cId="457066591" sldId="284"/>
        </pc:sldMkLst>
        <pc:spChg chg="mod">
          <ac:chgData name="Aborn, Edward (US)" userId="01e49d3c-5650-4f43-9a8e-4f2457e670f9" providerId="ADAL" clId="{D8AC4824-17EC-4141-87BC-97D0517AF335}" dt="2025-04-21T22:45:10.913" v="70" actId="14100"/>
          <ac:spMkLst>
            <pc:docMk/>
            <pc:sldMk cId="457066591" sldId="284"/>
            <ac:spMk id="6" creationId="{A3DC1230-27DF-4E49-885B-DE964378216A}"/>
          </ac:spMkLst>
        </pc:spChg>
        <pc:picChg chg="add mod">
          <ac:chgData name="Aborn, Edward (US)" userId="01e49d3c-5650-4f43-9a8e-4f2457e670f9" providerId="ADAL" clId="{D8AC4824-17EC-4141-87BC-97D0517AF335}" dt="2025-04-21T22:45:15.480" v="71" actId="1076"/>
          <ac:picMkLst>
            <pc:docMk/>
            <pc:sldMk cId="457066591" sldId="284"/>
            <ac:picMk id="2" creationId="{572DF87E-4F15-C268-5948-82F81F13C20C}"/>
          </ac:picMkLst>
        </pc:picChg>
        <pc:picChg chg="del">
          <ac:chgData name="Aborn, Edward (US)" userId="01e49d3c-5650-4f43-9a8e-4f2457e670f9" providerId="ADAL" clId="{D8AC4824-17EC-4141-87BC-97D0517AF335}" dt="2025-04-21T22:44:16.145" v="67" actId="478"/>
          <ac:picMkLst>
            <pc:docMk/>
            <pc:sldMk cId="457066591" sldId="284"/>
            <ac:picMk id="7" creationId="{6E6DCC6F-A296-44A8-9AFC-B9294BAD27D1}"/>
          </ac:picMkLst>
        </pc:picChg>
      </pc:sldChg>
      <pc:sldChg chg="modSp mod">
        <pc:chgData name="Aborn, Edward (US)" userId="01e49d3c-5650-4f43-9a8e-4f2457e670f9" providerId="ADAL" clId="{D8AC4824-17EC-4141-87BC-97D0517AF335}" dt="2025-04-21T22:43:58.578" v="64" actId="20577"/>
        <pc:sldMkLst>
          <pc:docMk/>
          <pc:sldMk cId="2756171298" sldId="290"/>
        </pc:sldMkLst>
        <pc:spChg chg="mod">
          <ac:chgData name="Aborn, Edward (US)" userId="01e49d3c-5650-4f43-9a8e-4f2457e670f9" providerId="ADAL" clId="{D8AC4824-17EC-4141-87BC-97D0517AF335}" dt="2025-04-21T22:43:58.578" v="64" actId="20577"/>
          <ac:spMkLst>
            <pc:docMk/>
            <pc:sldMk cId="2756171298" sldId="290"/>
            <ac:spMk id="2" creationId="{8B186AAA-C18A-42F0-9746-0C693BA7755B}"/>
          </ac:spMkLst>
        </pc:spChg>
        <pc:picChg chg="mod">
          <ac:chgData name="Aborn, Edward (US)" userId="01e49d3c-5650-4f43-9a8e-4f2457e670f9" providerId="ADAL" clId="{D8AC4824-17EC-4141-87BC-97D0517AF335}" dt="2025-04-21T22:42:54.464" v="38" actId="14861"/>
          <ac:picMkLst>
            <pc:docMk/>
            <pc:sldMk cId="2756171298" sldId="290"/>
            <ac:picMk id="5" creationId="{2C27466E-8623-444A-A460-220C4606ED77}"/>
          </ac:picMkLst>
        </pc:picChg>
        <pc:picChg chg="mod">
          <ac:chgData name="Aborn, Edward (US)" userId="01e49d3c-5650-4f43-9a8e-4f2457e670f9" providerId="ADAL" clId="{D8AC4824-17EC-4141-87BC-97D0517AF335}" dt="2025-04-21T22:42:40.931" v="34" actId="14861"/>
          <ac:picMkLst>
            <pc:docMk/>
            <pc:sldMk cId="2756171298" sldId="290"/>
            <ac:picMk id="7" creationId="{C4EA1DA4-C2B4-48C2-8B25-E6C95092A17E}"/>
          </ac:picMkLst>
        </pc:picChg>
        <pc:picChg chg="mod">
          <ac:chgData name="Aborn, Edward (US)" userId="01e49d3c-5650-4f43-9a8e-4f2457e670f9" providerId="ADAL" clId="{D8AC4824-17EC-4141-87BC-97D0517AF335}" dt="2025-04-21T22:43:18.806" v="49" actId="14861"/>
          <ac:picMkLst>
            <pc:docMk/>
            <pc:sldMk cId="2756171298" sldId="290"/>
            <ac:picMk id="9" creationId="{594CE989-8CBE-44B1-8C2E-05B05226E3C2}"/>
          </ac:picMkLst>
        </pc:picChg>
        <pc:picChg chg="mod">
          <ac:chgData name="Aborn, Edward (US)" userId="01e49d3c-5650-4f43-9a8e-4f2457e670f9" providerId="ADAL" clId="{D8AC4824-17EC-4141-87BC-97D0517AF335}" dt="2025-04-21T22:43:29.923" v="55" actId="14861"/>
          <ac:picMkLst>
            <pc:docMk/>
            <pc:sldMk cId="2756171298" sldId="290"/>
            <ac:picMk id="11" creationId="{D39EAAB5-A253-4C29-A5B8-924FBD3FB99B}"/>
          </ac:picMkLst>
        </pc:picChg>
        <pc:picChg chg="mod">
          <ac:chgData name="Aborn, Edward (US)" userId="01e49d3c-5650-4f43-9a8e-4f2457e670f9" providerId="ADAL" clId="{D8AC4824-17EC-4141-87BC-97D0517AF335}" dt="2025-04-21T22:43:06.051" v="44" actId="14861"/>
          <ac:picMkLst>
            <pc:docMk/>
            <pc:sldMk cId="2756171298" sldId="290"/>
            <ac:picMk id="13" creationId="{328FE87B-CCC0-4CA1-994F-00D425146155}"/>
          </ac:picMkLst>
        </pc:picChg>
        <pc:picChg chg="mod">
          <ac:chgData name="Aborn, Edward (US)" userId="01e49d3c-5650-4f43-9a8e-4f2457e670f9" providerId="ADAL" clId="{D8AC4824-17EC-4141-87BC-97D0517AF335}" dt="2025-04-21T22:43:45.955" v="60" actId="14861"/>
          <ac:picMkLst>
            <pc:docMk/>
            <pc:sldMk cId="2756171298" sldId="290"/>
            <ac:picMk id="15" creationId="{7B4105EA-F779-4079-B3EA-E3E72B55DD3D}"/>
          </ac:picMkLst>
        </pc:picChg>
      </pc:sldChg>
      <pc:sldChg chg="addSp delSp modSp mod delAnim modAnim">
        <pc:chgData name="Aborn, Edward (US)" userId="01e49d3c-5650-4f43-9a8e-4f2457e670f9" providerId="ADAL" clId="{D8AC4824-17EC-4141-87BC-97D0517AF335}" dt="2025-04-21T21:52:04.191" v="17" actId="1035"/>
        <pc:sldMkLst>
          <pc:docMk/>
          <pc:sldMk cId="2235143331" sldId="292"/>
        </pc:sldMkLst>
        <pc:picChg chg="add mod">
          <ac:chgData name="Aborn, Edward (US)" userId="01e49d3c-5650-4f43-9a8e-4f2457e670f9" providerId="ADAL" clId="{D8AC4824-17EC-4141-87BC-97D0517AF335}" dt="2025-04-21T21:52:04.191" v="17" actId="1035"/>
          <ac:picMkLst>
            <pc:docMk/>
            <pc:sldMk cId="2235143331" sldId="292"/>
            <ac:picMk id="2" creationId="{BC575C36-4FCD-D188-1925-3E8D432119E4}"/>
          </ac:picMkLst>
        </pc:picChg>
        <pc:picChg chg="del">
          <ac:chgData name="Aborn, Edward (US)" userId="01e49d3c-5650-4f43-9a8e-4f2457e670f9" providerId="ADAL" clId="{D8AC4824-17EC-4141-87BC-97D0517AF335}" dt="2025-04-21T21:51:34.206" v="0" actId="478"/>
          <ac:picMkLst>
            <pc:docMk/>
            <pc:sldMk cId="2235143331" sldId="292"/>
            <ac:picMk id="4" creationId="{EAC73C07-3714-9E9E-861C-AC7C9F60159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1B0925-D018-4694-8BD2-B89F172BCC04}" type="datetimeFigureOut">
              <a:rPr lang="en-US" smtClean="0"/>
              <a:t>4/21/2025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51C376-EA5F-40EB-B5C9-F210D82C3856}" type="slidenum">
              <a:rPr lang="en-US" smtClean="0"/>
              <a:t>‹#›</a:t>
            </a:fld>
            <a:endParaRPr lang="en-US"/>
          </a:p>
        </p:txBody>
      </p:sp>
    </p:spTree>
    <p:extLst>
      <p:ext uri="{BB962C8B-B14F-4D97-AF65-F5344CB8AC3E}">
        <p14:creationId xmlns:p14="http://schemas.microsoft.com/office/powerpoint/2010/main" val="133688753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5D99-016A-414A-B5D0-2B391DB0FAA8}"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5F514-E216-4B0B-9B33-6FEA2EC08AD4}" type="slidenum">
              <a:rPr lang="en-US" smtClean="0"/>
              <a:t>‹#›</a:t>
            </a:fld>
            <a:endParaRPr lang="en-US"/>
          </a:p>
        </p:txBody>
      </p:sp>
    </p:spTree>
    <p:extLst>
      <p:ext uri="{BB962C8B-B14F-4D97-AF65-F5344CB8AC3E}">
        <p14:creationId xmlns:p14="http://schemas.microsoft.com/office/powerpoint/2010/main" val="34468886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a:p>
            <a:r>
              <a:rPr lang="en-US"/>
              <a:t>                             </a:t>
            </a:r>
          </a:p>
        </p:txBody>
      </p:sp>
      <p:sp>
        <p:nvSpPr>
          <p:cNvPr id="5" name="Footer Placeholder 4"/>
          <p:cNvSpPr>
            <a:spLocks noGrp="1"/>
          </p:cNvSpPr>
          <p:nvPr>
            <p:ph type="ftr" sz="quarter" idx="4"/>
          </p:nvPr>
        </p:nvSpPr>
        <p:spPr/>
        <p:txBody>
          <a:bodyPr/>
          <a:lstStyle/>
          <a:p>
            <a:r>
              <a:rPr lang="en-US"/>
              <a:t>                    </a:t>
            </a:r>
          </a:p>
        </p:txBody>
      </p:sp>
      <p:sp>
        <p:nvSpPr>
          <p:cNvPr id="6" name="Slide Number Placeholder 5"/>
          <p:cNvSpPr>
            <a:spLocks noGrp="1"/>
          </p:cNvSpPr>
          <p:nvPr>
            <p:ph type="sldNum" sz="quarter" idx="5"/>
          </p:nvPr>
        </p:nvSpPr>
        <p:spPr/>
        <p:txBody>
          <a:bodyPr/>
          <a:lstStyle/>
          <a:p>
            <a:fld id="{91F5F514-E216-4B0B-9B33-6FEA2EC08AD4}" type="slidenum">
              <a:rPr lang="en-US" smtClean="0"/>
              <a:t>1</a:t>
            </a:fld>
            <a:endParaRPr lang="en-US"/>
          </a:p>
        </p:txBody>
      </p:sp>
    </p:spTree>
    <p:extLst>
      <p:ext uri="{BB962C8B-B14F-4D97-AF65-F5344CB8AC3E}">
        <p14:creationId xmlns:p14="http://schemas.microsoft.com/office/powerpoint/2010/main" val="358567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a:p>
            <a:r>
              <a:rPr lang="en-US"/>
              <a:t>           </a:t>
            </a:r>
          </a:p>
        </p:txBody>
      </p:sp>
      <p:sp>
        <p:nvSpPr>
          <p:cNvPr id="5" name="Footer Placeholder 4"/>
          <p:cNvSpPr>
            <a:spLocks noGrp="1"/>
          </p:cNvSpPr>
          <p:nvPr>
            <p:ph type="ftr" sz="quarter" idx="4"/>
          </p:nvPr>
        </p:nvSpPr>
        <p:spPr/>
        <p:txBody>
          <a:bodyPr/>
          <a:lstStyle/>
          <a:p>
            <a:r>
              <a:rPr lang="en-US"/>
              <a:t>        </a:t>
            </a:r>
          </a:p>
        </p:txBody>
      </p:sp>
      <p:sp>
        <p:nvSpPr>
          <p:cNvPr id="6" name="Slide Number Placeholder 5"/>
          <p:cNvSpPr>
            <a:spLocks noGrp="1"/>
          </p:cNvSpPr>
          <p:nvPr>
            <p:ph type="sldNum" sz="quarter" idx="5"/>
          </p:nvPr>
        </p:nvSpPr>
        <p:spPr/>
        <p:txBody>
          <a:bodyPr/>
          <a:lstStyle/>
          <a:p>
            <a:fld id="{91F5F514-E216-4B0B-9B33-6FEA2EC08AD4}" type="slidenum">
              <a:rPr lang="en-US" smtClean="0"/>
              <a:t>2</a:t>
            </a:fld>
            <a:endParaRPr lang="en-US"/>
          </a:p>
        </p:txBody>
      </p:sp>
    </p:spTree>
    <p:extLst>
      <p:ext uri="{BB962C8B-B14F-4D97-AF65-F5344CB8AC3E}">
        <p14:creationId xmlns:p14="http://schemas.microsoft.com/office/powerpoint/2010/main" val="288582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91F5F514-E216-4B0B-9B33-6FEA2EC08AD4}" type="slidenum">
              <a:rPr lang="en-US" smtClean="0"/>
              <a:t>3</a:t>
            </a:fld>
            <a:endParaRPr lang="en-US"/>
          </a:p>
        </p:txBody>
      </p:sp>
    </p:spTree>
    <p:extLst>
      <p:ext uri="{BB962C8B-B14F-4D97-AF65-F5344CB8AC3E}">
        <p14:creationId xmlns:p14="http://schemas.microsoft.com/office/powerpoint/2010/main" val="291050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7" name="Text Placeholder 24"/>
          <p:cNvSpPr>
            <a:spLocks noGrp="1"/>
          </p:cNvSpPr>
          <p:nvPr>
            <p:ph type="body" sz="quarter" idx="12" hasCustomPrompt="1"/>
          </p:nvPr>
        </p:nvSpPr>
        <p:spPr>
          <a:xfrm>
            <a:off x="753989" y="4158597"/>
            <a:ext cx="10684021" cy="612333"/>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rgbClr val="002F6C"/>
                </a:solidFill>
                <a:latin typeface="Arial" panose="020B0604020202020204" pitchFamily="34" charset="0"/>
                <a:cs typeface="Arial" panose="020B0604020202020204" pitchFamily="34" charset="0"/>
              </a:defRPr>
            </a:lvl1pPr>
          </a:lstStyle>
          <a:p>
            <a:pPr lvl="0"/>
            <a:r>
              <a:rPr lang="en-US" dirty="0"/>
              <a:t>Presenter’s Full Name</a:t>
            </a:r>
            <a:br>
              <a:rPr lang="en-US" dirty="0"/>
            </a:br>
            <a:r>
              <a:rPr lang="en-US" dirty="0"/>
              <a:t>Job Title</a:t>
            </a:r>
          </a:p>
          <a:p>
            <a:pPr lvl="0"/>
            <a:endParaRPr lang="en-US" dirty="0"/>
          </a:p>
        </p:txBody>
      </p:sp>
      <p:sp>
        <p:nvSpPr>
          <p:cNvPr id="28" name="Text Placeholder 24"/>
          <p:cNvSpPr>
            <a:spLocks noGrp="1"/>
          </p:cNvSpPr>
          <p:nvPr>
            <p:ph type="body" sz="quarter" idx="13" hasCustomPrompt="1"/>
          </p:nvPr>
        </p:nvSpPr>
        <p:spPr>
          <a:xfrm>
            <a:off x="753989" y="3694076"/>
            <a:ext cx="10684021" cy="374650"/>
          </a:xfrm>
          <a:prstGeom prst="rect">
            <a:avLst/>
          </a:prstGeom>
        </p:spPr>
        <p:txBody>
          <a:bodyPr/>
          <a:lstStyle>
            <a:lvl1pPr marL="0" indent="0" algn="ctr">
              <a:buNone/>
              <a:defRPr sz="1800" b="0" baseline="0">
                <a:solidFill>
                  <a:srgbClr val="002F6C"/>
                </a:solidFill>
                <a:latin typeface="Arial" panose="020B0604020202020204" pitchFamily="34" charset="0"/>
                <a:cs typeface="Arial" panose="020B0604020202020204" pitchFamily="34" charset="0"/>
              </a:defRPr>
            </a:lvl1pPr>
          </a:lstStyle>
          <a:p>
            <a:pPr lvl="0"/>
            <a:r>
              <a:rPr lang="en-US" dirty="0"/>
              <a:t>Location/Date</a:t>
            </a:r>
          </a:p>
        </p:txBody>
      </p:sp>
      <p:sp>
        <p:nvSpPr>
          <p:cNvPr id="2" name="Title 1">
            <a:extLst>
              <a:ext uri="{FF2B5EF4-FFF2-40B4-BE49-F238E27FC236}">
                <a16:creationId xmlns:a16="http://schemas.microsoft.com/office/drawing/2014/main" id="{37B74125-F2D3-4455-9B62-BF3D58EFF6A5}"/>
              </a:ext>
            </a:extLst>
          </p:cNvPr>
          <p:cNvSpPr>
            <a:spLocks noGrp="1"/>
          </p:cNvSpPr>
          <p:nvPr>
            <p:ph type="title" hasCustomPrompt="1"/>
          </p:nvPr>
        </p:nvSpPr>
        <p:spPr>
          <a:xfrm>
            <a:off x="761388" y="2121732"/>
            <a:ext cx="10676622" cy="872779"/>
          </a:xfrm>
          <a:prstGeom prst="rect">
            <a:avLst/>
          </a:prstGeom>
        </p:spPr>
        <p:txBody>
          <a:bodyPr/>
          <a:lstStyle>
            <a:lvl1pPr algn="ctr">
              <a:defRPr sz="4000" b="0">
                <a:solidFill>
                  <a:srgbClr val="002F6C"/>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26" name="Text Placeholder 24"/>
          <p:cNvSpPr>
            <a:spLocks noGrp="1"/>
          </p:cNvSpPr>
          <p:nvPr>
            <p:ph type="body" sz="quarter" idx="11" hasCustomPrompt="1"/>
          </p:nvPr>
        </p:nvSpPr>
        <p:spPr>
          <a:xfrm>
            <a:off x="755110" y="3084382"/>
            <a:ext cx="10684021" cy="403097"/>
          </a:xfrm>
          <a:prstGeom prst="rect">
            <a:avLst/>
          </a:prstGeom>
        </p:spPr>
        <p:txBody>
          <a:bodyPr/>
          <a:lstStyle>
            <a:lvl1pPr marL="0" indent="0" algn="ctr">
              <a:buNone/>
              <a:defRPr sz="2400" b="0" cap="none" baseline="0">
                <a:solidFill>
                  <a:srgbClr val="002F6C"/>
                </a:solidFill>
                <a:latin typeface="Arial" panose="020B0604020202020204" pitchFamily="34" charset="0"/>
                <a:cs typeface="Arial" panose="020B0604020202020204" pitchFamily="34" charset="0"/>
              </a:defRPr>
            </a:lvl1pPr>
          </a:lstStyle>
          <a:p>
            <a:pPr lvl="0"/>
            <a:r>
              <a:rPr lang="en-US" dirty="0"/>
              <a:t>Presentation Subtitle</a:t>
            </a:r>
          </a:p>
        </p:txBody>
      </p:sp>
    </p:spTree>
    <p:extLst>
      <p:ext uri="{BB962C8B-B14F-4D97-AF65-F5344CB8AC3E}">
        <p14:creationId xmlns:p14="http://schemas.microsoft.com/office/powerpoint/2010/main" val="2722306821"/>
      </p:ext>
    </p:extLst>
  </p:cSld>
  <p:clrMapOvr>
    <a:masterClrMapping/>
  </p:clrMapOvr>
  <p:extLst>
    <p:ext uri="{DCECCB84-F9BA-43D5-87BE-67443E8EF086}">
      <p15:sldGuideLst xmlns:p15="http://schemas.microsoft.com/office/powerpoint/2012/main">
        <p15:guide id="1"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B9DF0C-EC2E-470C-9E6C-6675A5570BEE}"/>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74320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5E7ED-9B35-624C-8E3C-4595BF037D71}"/>
              </a:ext>
            </a:extLst>
          </p:cNvPr>
          <p:cNvPicPr>
            <a:picLocks noChangeAspect="1"/>
          </p:cNvPicPr>
          <p:nvPr userDrawn="1"/>
        </p:nvPicPr>
        <p:blipFill>
          <a:blip r:embed="rId2"/>
          <a:stretch>
            <a:fillRect/>
          </a:stretch>
        </p:blipFill>
        <p:spPr>
          <a:xfrm>
            <a:off x="2089118" y="2382826"/>
            <a:ext cx="8129417" cy="1947672"/>
          </a:xfrm>
          <a:prstGeom prst="rect">
            <a:avLst/>
          </a:prstGeom>
        </p:spPr>
      </p:pic>
    </p:spTree>
    <p:extLst>
      <p:ext uri="{BB962C8B-B14F-4D97-AF65-F5344CB8AC3E}">
        <p14:creationId xmlns:p14="http://schemas.microsoft.com/office/powerpoint/2010/main" val="3743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with Blue Header and Messag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dirty="0"/>
              <a:t>Click icon to add picture</a:t>
            </a:r>
          </a:p>
        </p:txBody>
      </p:sp>
      <p:sp>
        <p:nvSpPr>
          <p:cNvPr id="5" name="Rectangle 4"/>
          <p:cNvSpPr/>
          <p:nvPr userDrawn="1"/>
        </p:nvSpPr>
        <p:spPr>
          <a:xfrm>
            <a:off x="7151569" y="2594573"/>
            <a:ext cx="5040431" cy="3246765"/>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 Placeholder 12"/>
          <p:cNvSpPr>
            <a:spLocks noGrp="1"/>
          </p:cNvSpPr>
          <p:nvPr>
            <p:ph type="body" sz="quarter" idx="11" hasCustomPrompt="1"/>
          </p:nvPr>
        </p:nvSpPr>
        <p:spPr>
          <a:xfrm>
            <a:off x="6961851" y="2737125"/>
            <a:ext cx="4625974" cy="2961660"/>
          </a:xfrm>
          <a:prstGeom prst="rect">
            <a:avLst/>
          </a:prstGeom>
          <a:solidFill>
            <a:srgbClr val="FFFFFF">
              <a:alpha val="80000"/>
            </a:srgbClr>
          </a:solidFill>
        </p:spPr>
        <p:txBody>
          <a:bodyPr tIns="91440" bIns="91440"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2" name="Title 1">
            <a:extLst>
              <a:ext uri="{FF2B5EF4-FFF2-40B4-BE49-F238E27FC236}">
                <a16:creationId xmlns:a16="http://schemas.microsoft.com/office/drawing/2014/main" id="{D65AC895-F598-4168-89AA-53841B232F60}"/>
              </a:ext>
            </a:extLst>
          </p:cNvPr>
          <p:cNvSpPr>
            <a:spLocks noGrp="1"/>
          </p:cNvSpPr>
          <p:nvPr>
            <p:ph type="title" hasCustomPrompt="1"/>
          </p:nvPr>
        </p:nvSpPr>
        <p:spPr>
          <a:xfrm>
            <a:off x="518160" y="474853"/>
            <a:ext cx="10515600" cy="1325563"/>
          </a:xfrm>
          <a:prstGeom prst="rect">
            <a:avLst/>
          </a:prstGeom>
        </p:spPr>
        <p:txBody>
          <a:bodyPr/>
          <a:lstStyle>
            <a:lvl1pPr>
              <a:defRPr sz="4000" b="0" i="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1545313888"/>
      </p:ext>
    </p:extLst>
  </p:cSld>
  <p:clrMapOvr>
    <a:masterClrMapping/>
  </p:clrMapOvr>
  <p:extLst>
    <p:ext uri="{DCECCB84-F9BA-43D5-87BE-67443E8EF086}">
      <p15:sldGuideLst xmlns:p15="http://schemas.microsoft.com/office/powerpoint/2012/main">
        <p15:guide id="1" pos="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with White Header and Messag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7088"/>
            <a:ext cx="12192000" cy="6286500"/>
          </a:xfrm>
          <a:prstGeom prst="rect">
            <a:avLst/>
          </a:prstGeom>
        </p:spPr>
        <p:txBody>
          <a:bodyPr anchor="ctr"/>
          <a:lstStyle>
            <a:lvl1pPr marL="0" indent="0" algn="ctr">
              <a:buNone/>
              <a:defRPr>
                <a:solidFill>
                  <a:schemeClr val="tx1"/>
                </a:solidFill>
              </a:defRPr>
            </a:lvl1pPr>
          </a:lstStyle>
          <a:p>
            <a:r>
              <a:rPr lang="en-US"/>
              <a:t>Click icon to add picture</a:t>
            </a:r>
            <a:endParaRPr lang="en-US" dirty="0"/>
          </a:p>
        </p:txBody>
      </p:sp>
      <p:sp>
        <p:nvSpPr>
          <p:cNvPr id="13" name="Text Placeholder 12"/>
          <p:cNvSpPr>
            <a:spLocks noGrp="1"/>
          </p:cNvSpPr>
          <p:nvPr>
            <p:ph type="body" sz="quarter" idx="11" hasCustomPrompt="1"/>
          </p:nvPr>
        </p:nvSpPr>
        <p:spPr>
          <a:xfrm>
            <a:off x="6954763" y="2737125"/>
            <a:ext cx="4625974" cy="2961660"/>
          </a:xfrm>
          <a:prstGeom prst="rect">
            <a:avLst/>
          </a:prstGeom>
          <a:solidFill>
            <a:srgbClr val="FFFFFF">
              <a:alpha val="80000"/>
            </a:srgbClr>
          </a:solidFill>
        </p:spPr>
        <p:txBody>
          <a:bodyPr tIns="91440" bIns="91440"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5" name="Title 1">
            <a:extLst>
              <a:ext uri="{FF2B5EF4-FFF2-40B4-BE49-F238E27FC236}">
                <a16:creationId xmlns:a16="http://schemas.microsoft.com/office/drawing/2014/main" id="{C1B5AA1A-C1FF-4B63-9DA3-C913E8739761}"/>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bg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341963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with Blue Header">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EEA6DCC5-4877-40C7-A5CA-38F29CCAD5F3}"/>
              </a:ext>
            </a:extLst>
          </p:cNvPr>
          <p:cNvSpPr>
            <a:spLocks noGrp="1"/>
          </p:cNvSpPr>
          <p:nvPr>
            <p:ph type="title" hasCustomPrompt="1"/>
          </p:nvPr>
        </p:nvSpPr>
        <p:spPr>
          <a:xfrm>
            <a:off x="518160" y="474853"/>
            <a:ext cx="10515600" cy="1325563"/>
          </a:xfrm>
          <a:prstGeom prst="rect">
            <a:avLst/>
          </a:prstGeom>
        </p:spPr>
        <p:txBody>
          <a:bodyPr/>
          <a:lstStyle>
            <a:lvl1pPr>
              <a:defRPr sz="4000" b="0" i="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317999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White Header">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28B1C976-236D-4BDB-B86F-53983B97900B}"/>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bg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2498654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ithout Header">
    <p:spTree>
      <p:nvGrpSpPr>
        <p:cNvPr id="1" name=""/>
        <p:cNvGrpSpPr/>
        <p:nvPr/>
      </p:nvGrpSpPr>
      <p:grpSpPr>
        <a:xfrm>
          <a:off x="0" y="0"/>
          <a:ext cx="0" cy="0"/>
          <a:chOff x="0" y="0"/>
          <a:chExt cx="0" cy="0"/>
        </a:xfrm>
      </p:grpSpPr>
      <p:sp>
        <p:nvSpPr>
          <p:cNvPr id="13"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14" name="Text Placeholder 12"/>
          <p:cNvSpPr>
            <a:spLocks noGrp="1"/>
          </p:cNvSpPr>
          <p:nvPr>
            <p:ph type="body" sz="quarter" idx="11" hasCustomPrompt="1"/>
          </p:nvPr>
        </p:nvSpPr>
        <p:spPr>
          <a:xfrm>
            <a:off x="6954762" y="2737125"/>
            <a:ext cx="4625974" cy="2961660"/>
          </a:xfrm>
          <a:prstGeom prst="rect">
            <a:avLst/>
          </a:prstGeom>
          <a:solidFill>
            <a:srgbClr val="FFFFFF">
              <a:alpha val="80000"/>
            </a:srgbClr>
          </a:solidFill>
        </p:spPr>
        <p:txBody>
          <a:bodyPr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Tree>
    <p:extLst>
      <p:ext uri="{BB962C8B-B14F-4D97-AF65-F5344CB8AC3E}">
        <p14:creationId xmlns:p14="http://schemas.microsoft.com/office/powerpoint/2010/main" val="24768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60E2-4A59-41CF-9D25-3932C8732117}"/>
              </a:ext>
            </a:extLst>
          </p:cNvPr>
          <p:cNvSpPr>
            <a:spLocks noGrp="1"/>
          </p:cNvSpPr>
          <p:nvPr>
            <p:ph type="title" hasCustomPrompt="1"/>
          </p:nvPr>
        </p:nvSpPr>
        <p:spPr>
          <a:xfrm>
            <a:off x="755109" y="2454765"/>
            <a:ext cx="10684021" cy="1081902"/>
          </a:xfrm>
          <a:prstGeom prst="rect">
            <a:avLst/>
          </a:prstGeom>
        </p:spPr>
        <p:txBody>
          <a:bodyPr/>
          <a:lstStyle>
            <a:lvl1pPr algn="ct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12" name="Text Placeholder 24"/>
          <p:cNvSpPr>
            <a:spLocks noGrp="1"/>
          </p:cNvSpPr>
          <p:nvPr>
            <p:ph type="body" sz="quarter" idx="11" hasCustomPrompt="1"/>
          </p:nvPr>
        </p:nvSpPr>
        <p:spPr>
          <a:xfrm>
            <a:off x="755110" y="3536666"/>
            <a:ext cx="10684021" cy="612333"/>
          </a:xfrm>
          <a:prstGeom prst="rect">
            <a:avLst/>
          </a:prstGeom>
        </p:spPr>
        <p:txBody>
          <a:bodyPr/>
          <a:lstStyle>
            <a:lvl1pPr marL="0" indent="0" algn="ctr">
              <a:buNone/>
              <a:defRPr sz="2400" b="0" cap="none" baseline="0">
                <a:solidFill>
                  <a:srgbClr val="002F6C"/>
                </a:solidFill>
                <a:latin typeface="Arial" panose="020B0604020202020204" pitchFamily="34" charset="0"/>
                <a:cs typeface="Arial" panose="020B0604020202020204" pitchFamily="34" charset="0"/>
              </a:defRPr>
            </a:lvl1pPr>
          </a:lstStyle>
          <a:p>
            <a:pPr lvl="0"/>
            <a:r>
              <a:rPr lang="en-US" dirty="0"/>
              <a:t>Transition Subtitle</a:t>
            </a:r>
          </a:p>
        </p:txBody>
      </p:sp>
    </p:spTree>
    <p:extLst>
      <p:ext uri="{BB962C8B-B14F-4D97-AF65-F5344CB8AC3E}">
        <p14:creationId xmlns:p14="http://schemas.microsoft.com/office/powerpoint/2010/main" val="2344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Header">
    <p:spTree>
      <p:nvGrpSpPr>
        <p:cNvPr id="1" name=""/>
        <p:cNvGrpSpPr/>
        <p:nvPr/>
      </p:nvGrpSpPr>
      <p:grpSpPr>
        <a:xfrm>
          <a:off x="0" y="0"/>
          <a:ext cx="0" cy="0"/>
          <a:chOff x="0" y="0"/>
          <a:chExt cx="0" cy="0"/>
        </a:xfrm>
      </p:grpSpPr>
      <p:sp>
        <p:nvSpPr>
          <p:cNvPr id="11" name="Text Placeholder 12"/>
          <p:cNvSpPr>
            <a:spLocks noGrp="1"/>
          </p:cNvSpPr>
          <p:nvPr>
            <p:ph type="body" sz="quarter" idx="11" hasCustomPrompt="1"/>
          </p:nvPr>
        </p:nvSpPr>
        <p:spPr>
          <a:xfrm>
            <a:off x="6954763" y="2737125"/>
            <a:ext cx="4625974" cy="2961660"/>
          </a:xfrm>
          <a:prstGeom prst="rect">
            <a:avLst/>
          </a:prstGeom>
        </p:spPr>
        <p:txBody>
          <a:bodyPr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5" name="Title 1">
            <a:extLst>
              <a:ext uri="{FF2B5EF4-FFF2-40B4-BE49-F238E27FC236}">
                <a16:creationId xmlns:a16="http://schemas.microsoft.com/office/drawing/2014/main" id="{92BD9DDB-A09A-4508-8684-E4BD4F1A45F3}"/>
              </a:ext>
            </a:extLst>
          </p:cNvPr>
          <p:cNvSpPr>
            <a:spLocks noGrp="1"/>
          </p:cNvSpPr>
          <p:nvPr>
            <p:ph type="title" hasCustomPrompt="1"/>
          </p:nvPr>
        </p:nvSpPr>
        <p:spPr>
          <a:xfrm>
            <a:off x="518160" y="474854"/>
            <a:ext cx="10515600" cy="836572"/>
          </a:xfrm>
          <a:prstGeom prst="rect">
            <a:avLst/>
          </a:prstGeom>
        </p:spPr>
        <p:txBody>
          <a:bodyPr/>
          <a:lstStyle>
            <a:lvl1pP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13" name="Content Placeholder 12"/>
          <p:cNvSpPr>
            <a:spLocks noGrp="1"/>
          </p:cNvSpPr>
          <p:nvPr>
            <p:ph sz="quarter" idx="12" hasCustomPrompt="1"/>
          </p:nvPr>
        </p:nvSpPr>
        <p:spPr>
          <a:xfrm>
            <a:off x="533399" y="1311425"/>
            <a:ext cx="6096000" cy="4387360"/>
          </a:xfrm>
          <a:prstGeom prst="rect">
            <a:avLst/>
          </a:prstGeom>
        </p:spPr>
        <p:txBody>
          <a:bodyPr/>
          <a:lstStyle>
            <a:lvl1pPr marL="0" indent="0">
              <a:buFontTx/>
              <a:buNone/>
              <a:defRPr sz="1800" baseline="0">
                <a:solidFill>
                  <a:schemeClr val="tx2"/>
                </a:solidFill>
                <a:latin typeface="Arial" panose="020B0604020202020204" pitchFamily="34" charset="0"/>
                <a:cs typeface="Arial" panose="020B0604020202020204" pitchFamily="34" charset="0"/>
              </a:defRPr>
            </a:lvl1pPr>
            <a:lvl2pPr>
              <a:defRPr sz="1600">
                <a:solidFill>
                  <a:schemeClr val="tx1"/>
                </a:solidFill>
              </a:defRPr>
            </a:lvl2pPr>
            <a:lvl3pPr>
              <a:defRPr sz="1400"/>
            </a:lvl3pPr>
            <a:lvl4pPr>
              <a:defRPr sz="1400"/>
            </a:lvl4pPr>
            <a:lvl5pPr>
              <a:defRPr sz="1400"/>
            </a:lvl5pPr>
            <a:lvl6pPr>
              <a:defRPr sz="1400"/>
            </a:lvl6pPr>
            <a:lvl7pPr>
              <a:defRPr sz="1400"/>
            </a:lvl7pPr>
            <a:lvl8pPr>
              <a:defRPr sz="1400"/>
            </a:lvl8pPr>
            <a:lvl9pPr marL="3657600" indent="0">
              <a:buNone/>
              <a:defRPr/>
            </a:lvl9pPr>
          </a:lstStyle>
          <a:p>
            <a:pPr lvl="0"/>
            <a:r>
              <a:rPr lang="en-US" dirty="0"/>
              <a:t>Click to enter text.</a:t>
            </a:r>
          </a:p>
        </p:txBody>
      </p:sp>
    </p:spTree>
    <p:extLst>
      <p:ext uri="{BB962C8B-B14F-4D97-AF65-F5344CB8AC3E}">
        <p14:creationId xmlns:p14="http://schemas.microsoft.com/office/powerpoint/2010/main" val="282797275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with Header">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7068170" y="2737125"/>
            <a:ext cx="4625974" cy="2961660"/>
          </a:xfrm>
          <a:prstGeom prst="rect">
            <a:avLst/>
          </a:prstGeom>
        </p:spPr>
        <p:txBody>
          <a:bodyPr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5" name="Title 1">
            <a:extLst>
              <a:ext uri="{FF2B5EF4-FFF2-40B4-BE49-F238E27FC236}">
                <a16:creationId xmlns:a16="http://schemas.microsoft.com/office/drawing/2014/main" id="{817302EB-4139-484D-A2C3-7376F118F14B}"/>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11" name="Content Placeholder 12"/>
          <p:cNvSpPr>
            <a:spLocks noGrp="1"/>
          </p:cNvSpPr>
          <p:nvPr>
            <p:ph sz="quarter" idx="12" hasCustomPrompt="1"/>
          </p:nvPr>
        </p:nvSpPr>
        <p:spPr>
          <a:xfrm>
            <a:off x="533399" y="1311425"/>
            <a:ext cx="6096000" cy="4387360"/>
          </a:xfrm>
          <a:prstGeom prst="rect">
            <a:avLst/>
          </a:prstGeom>
        </p:spPr>
        <p:txBody>
          <a:bodyPr/>
          <a:lstStyle>
            <a:lvl1pPr marL="285750" indent="-285750">
              <a:buFont typeface="Arial" panose="020B0604020202020204" pitchFamily="34" charset="0"/>
              <a:buChar char="•"/>
              <a:defRPr sz="1800" baseline="0">
                <a:solidFill>
                  <a:schemeClr val="tx2"/>
                </a:solidFill>
                <a:latin typeface="Arial" panose="020B0604020202020204" pitchFamily="34" charset="0"/>
                <a:cs typeface="Arial" panose="020B0604020202020204" pitchFamily="34" charset="0"/>
              </a:defRPr>
            </a:lvl1pPr>
            <a:lvl2pPr>
              <a:defRPr sz="16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lvl7pPr>
            <a:lvl8pPr>
              <a:defRPr sz="1400"/>
            </a:lvl8pPr>
            <a:lvl9pPr marL="3657600" indent="0">
              <a:buNone/>
              <a:defRPr/>
            </a:lvl9pPr>
          </a:lstStyle>
          <a:p>
            <a:pPr lvl="0"/>
            <a:r>
              <a:rPr lang="en-US" dirty="0"/>
              <a:t>Click to enter bulleted text.</a:t>
            </a:r>
          </a:p>
        </p:txBody>
      </p:sp>
    </p:spTree>
    <p:extLst>
      <p:ext uri="{BB962C8B-B14F-4D97-AF65-F5344CB8AC3E}">
        <p14:creationId xmlns:p14="http://schemas.microsoft.com/office/powerpoint/2010/main" val="89811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6286500"/>
            <a:ext cx="121920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582400" y="6464593"/>
            <a:ext cx="609600" cy="230832"/>
          </a:xfrm>
          <a:prstGeom prst="rect">
            <a:avLst/>
          </a:prstGeom>
          <a:noFill/>
        </p:spPr>
        <p:txBody>
          <a:bodyPr wrap="square" rtlCol="0">
            <a:spAutoFit/>
          </a:bodyPr>
          <a:lstStyle/>
          <a:p>
            <a:pPr algn="ctr"/>
            <a:fld id="{E5264778-C0F2-4A1D-870D-8751F1230773}" type="slidenum">
              <a:rPr lang="en-US" sz="900" smtClean="0">
                <a:solidFill>
                  <a:schemeClr val="bg1"/>
                </a:solidFill>
              </a:rPr>
              <a:pPr algn="ctr"/>
              <a:t>‹#›</a:t>
            </a:fld>
            <a:endParaRPr lang="en-US" sz="900" dirty="0">
              <a:solidFill>
                <a:schemeClr val="bg1"/>
              </a:solidFill>
            </a:endParaRPr>
          </a:p>
        </p:txBody>
      </p:sp>
      <p:pic>
        <p:nvPicPr>
          <p:cNvPr id="2" name="Picture 1">
            <a:extLst>
              <a:ext uri="{FF2B5EF4-FFF2-40B4-BE49-F238E27FC236}">
                <a16:creationId xmlns:a16="http://schemas.microsoft.com/office/drawing/2014/main" id="{92D5DC5D-E7C3-65D6-6D91-BEF1C2E2B9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15450" y="6350763"/>
            <a:ext cx="2314098" cy="412680"/>
          </a:xfrm>
          <a:prstGeom prst="rect">
            <a:avLst/>
          </a:prstGeom>
        </p:spPr>
      </p:pic>
    </p:spTree>
    <p:extLst>
      <p:ext uri="{BB962C8B-B14F-4D97-AF65-F5344CB8AC3E}">
        <p14:creationId xmlns:p14="http://schemas.microsoft.com/office/powerpoint/2010/main" val="745405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7" r:id="rId4"/>
    <p:sldLayoutId id="2147483658" r:id="rId5"/>
    <p:sldLayoutId id="2147483651" r:id="rId6"/>
    <p:sldLayoutId id="2147483652" r:id="rId7"/>
    <p:sldLayoutId id="2147483653" r:id="rId8"/>
    <p:sldLayoutId id="2147483656" r:id="rId9"/>
    <p:sldLayoutId id="2147483654" r:id="rId10"/>
    <p:sldLayoutId id="21474836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84" userDrawn="1">
          <p15:clr>
            <a:srgbClr val="F26B43"/>
          </p15:clr>
        </p15:guide>
        <p15:guide id="3" pos="7296" userDrawn="1">
          <p15:clr>
            <a:srgbClr val="F26B43"/>
          </p15:clr>
        </p15:guide>
        <p15:guide id="4" orient="horz" pos="360" userDrawn="1">
          <p15:clr>
            <a:srgbClr val="F26B43"/>
          </p15:clr>
        </p15:guide>
        <p15:guide id="5" orient="horz" pos="21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855418-14E2-43B8-B548-1E9EDC4E21DB}"/>
              </a:ext>
            </a:extLst>
          </p:cNvPr>
          <p:cNvSpPr/>
          <p:nvPr/>
        </p:nvSpPr>
        <p:spPr>
          <a:xfrm>
            <a:off x="0" y="0"/>
            <a:ext cx="12192000" cy="701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3DC1230-27DF-4E49-885B-DE964378216A}"/>
              </a:ext>
            </a:extLst>
          </p:cNvPr>
          <p:cNvSpPr>
            <a:spLocks noGrp="1"/>
          </p:cNvSpPr>
          <p:nvPr>
            <p:ph type="title"/>
          </p:nvPr>
        </p:nvSpPr>
        <p:spPr>
          <a:xfrm>
            <a:off x="612949" y="1226094"/>
            <a:ext cx="5007563" cy="3707647"/>
          </a:xfrm>
        </p:spPr>
        <p:txBody>
          <a:bodyPr/>
          <a:lstStyle/>
          <a:p>
            <a:pPr algn="l"/>
            <a:r>
              <a:rPr lang="en-US" sz="3200" b="1" dirty="0"/>
              <a:t>Introduction</a:t>
            </a:r>
            <a:br>
              <a:rPr lang="en-US" b="1" dirty="0"/>
            </a:br>
            <a:br>
              <a:rPr lang="en-US" sz="2400" b="1" dirty="0"/>
            </a:br>
            <a:r>
              <a:rPr lang="en-US" sz="2400" dirty="0"/>
              <a:t>Welcome to the 2025 Voicing Our Values Ethics Awareness Training. </a:t>
            </a:r>
            <a:br>
              <a:rPr lang="en-US" sz="2400" dirty="0"/>
            </a:br>
            <a:br>
              <a:rPr lang="en-US" sz="2400" dirty="0"/>
            </a:br>
            <a:r>
              <a:rPr lang="en-US" sz="2400" dirty="0"/>
              <a:t>When ready, advance to the next slide to view the introduction video with Lockheed Martin Chairman, President and Chief Executive Officer, Jim </a:t>
            </a:r>
            <a:r>
              <a:rPr lang="en-US" sz="2400" dirty="0" err="1"/>
              <a:t>Taiclet</a:t>
            </a:r>
            <a:r>
              <a:rPr lang="en-US" sz="2400" dirty="0"/>
              <a:t>.</a:t>
            </a:r>
            <a:endParaRPr lang="en-US" sz="2400" b="1" dirty="0"/>
          </a:p>
        </p:txBody>
      </p:sp>
      <p:pic>
        <p:nvPicPr>
          <p:cNvPr id="12" name="Picture 11">
            <a:extLst>
              <a:ext uri="{FF2B5EF4-FFF2-40B4-BE49-F238E27FC236}">
                <a16:creationId xmlns:a16="http://schemas.microsoft.com/office/drawing/2014/main" id="{9F81B5A5-AA21-48C2-AD95-1DF017E48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 y="84101"/>
            <a:ext cx="2657475" cy="819150"/>
          </a:xfrm>
          <a:prstGeom prst="rect">
            <a:avLst/>
          </a:prstGeom>
        </p:spPr>
      </p:pic>
      <p:pic>
        <p:nvPicPr>
          <p:cNvPr id="2" name="Content Placeholder 3">
            <a:extLst>
              <a:ext uri="{FF2B5EF4-FFF2-40B4-BE49-F238E27FC236}">
                <a16:creationId xmlns:a16="http://schemas.microsoft.com/office/drawing/2014/main" id="{572DF87E-4F15-C268-5948-82F81F13C2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6475" y="1522080"/>
            <a:ext cx="5352576" cy="4254287"/>
          </a:xfrm>
          <a:prstGeom prst="rect">
            <a:avLst/>
          </a:prstGeom>
        </p:spPr>
      </p:pic>
    </p:spTree>
    <p:extLst>
      <p:ext uri="{BB962C8B-B14F-4D97-AF65-F5344CB8AC3E}">
        <p14:creationId xmlns:p14="http://schemas.microsoft.com/office/powerpoint/2010/main" val="457066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1D6C57D1-7DDE-4929-87D2-C9F494509002}"/>
              </a:ext>
            </a:extLst>
          </p:cNvPr>
          <p:cNvSpPr>
            <a:spLocks noGrp="1"/>
          </p:cNvSpPr>
          <p:nvPr>
            <p:ph type="title"/>
          </p:nvPr>
        </p:nvSpPr>
        <p:spPr>
          <a:xfrm>
            <a:off x="391696" y="319206"/>
            <a:ext cx="8515424" cy="483000"/>
          </a:xfrm>
        </p:spPr>
        <p:txBody>
          <a:bodyPr/>
          <a:lstStyle/>
          <a:p>
            <a:r>
              <a:rPr lang="en-US" sz="2800" dirty="0"/>
              <a:t>Voicing Our Values - Introduction</a:t>
            </a:r>
            <a:endParaRPr lang="en-US" sz="1400" dirty="0"/>
          </a:p>
        </p:txBody>
      </p:sp>
      <p:pic>
        <p:nvPicPr>
          <p:cNvPr id="2" name="eat25-introduction-360">
            <a:hlinkClick r:id="" action="ppaction://media"/>
            <a:extLst>
              <a:ext uri="{FF2B5EF4-FFF2-40B4-BE49-F238E27FC236}">
                <a16:creationId xmlns:a16="http://schemas.microsoft.com/office/drawing/2014/main" id="{BC575C36-4FCD-D188-1925-3E8D432119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8288" y="909345"/>
            <a:ext cx="8515424" cy="4789926"/>
          </a:xfrm>
          <a:prstGeom prst="rect">
            <a:avLst/>
          </a:prstGeom>
        </p:spPr>
      </p:pic>
    </p:spTree>
    <p:extLst>
      <p:ext uri="{BB962C8B-B14F-4D97-AF65-F5344CB8AC3E}">
        <p14:creationId xmlns:p14="http://schemas.microsoft.com/office/powerpoint/2010/main" val="223514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6AAA-C18A-42F0-9746-0C693BA7755B}"/>
              </a:ext>
            </a:extLst>
          </p:cNvPr>
          <p:cNvSpPr>
            <a:spLocks noGrp="1"/>
          </p:cNvSpPr>
          <p:nvPr>
            <p:ph type="title"/>
          </p:nvPr>
        </p:nvSpPr>
        <p:spPr>
          <a:xfrm>
            <a:off x="568400" y="474853"/>
            <a:ext cx="10515600" cy="730949"/>
          </a:xfrm>
        </p:spPr>
        <p:txBody>
          <a:bodyPr/>
          <a:lstStyle/>
          <a:p>
            <a:r>
              <a:rPr lang="en-US" dirty="0"/>
              <a:t>Voicing Our Values</a:t>
            </a:r>
          </a:p>
        </p:txBody>
      </p:sp>
      <p:sp>
        <p:nvSpPr>
          <p:cNvPr id="24" name="Title 5">
            <a:extLst>
              <a:ext uri="{FF2B5EF4-FFF2-40B4-BE49-F238E27FC236}">
                <a16:creationId xmlns:a16="http://schemas.microsoft.com/office/drawing/2014/main" id="{9B3E0C05-9E6B-4F2B-9893-E5CC43060548}"/>
              </a:ext>
            </a:extLst>
          </p:cNvPr>
          <p:cNvSpPr txBox="1">
            <a:spLocks/>
          </p:cNvSpPr>
          <p:nvPr/>
        </p:nvSpPr>
        <p:spPr>
          <a:xfrm>
            <a:off x="618640" y="1205802"/>
            <a:ext cx="11004960" cy="863963"/>
          </a:xfrm>
          <a:prstGeom prst="rect">
            <a:avLst/>
          </a:prstGeom>
        </p:spPr>
        <p:txBody>
          <a:bodyPr/>
          <a:lstStyle>
            <a:lvl1pPr algn="l" defTabSz="914400" rtl="0" eaLnBrk="1" latinLnBrk="0" hangingPunct="1">
              <a:lnSpc>
                <a:spcPct val="90000"/>
              </a:lnSpc>
              <a:spcBef>
                <a:spcPct val="0"/>
              </a:spcBef>
              <a:buNone/>
              <a:defRPr sz="4000" b="0" kern="1200">
                <a:solidFill>
                  <a:schemeClr val="accent1"/>
                </a:solidFill>
                <a:latin typeface="Arial" panose="020B0604020202020204" pitchFamily="34" charset="0"/>
                <a:ea typeface="+mj-ea"/>
                <a:cs typeface="Arial" panose="020B0604020202020204" pitchFamily="34" charset="0"/>
              </a:defRPr>
            </a:lvl1pPr>
          </a:lstStyle>
          <a:p>
            <a:r>
              <a:rPr lang="en-US" sz="2400" dirty="0"/>
              <a:t>You should now present and discuss the two or three cases that you’ve selected for your Ethics Awareness Training session.</a:t>
            </a:r>
            <a:endParaRPr lang="en-US" sz="2400" b="1" dirty="0"/>
          </a:p>
        </p:txBody>
      </p:sp>
      <p:pic>
        <p:nvPicPr>
          <p:cNvPr id="5" name="Picture 4">
            <a:extLst>
              <a:ext uri="{FF2B5EF4-FFF2-40B4-BE49-F238E27FC236}">
                <a16:creationId xmlns:a16="http://schemas.microsoft.com/office/drawing/2014/main" id="{2C27466E-8623-444A-A460-220C4606ED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35282" y="2156877"/>
            <a:ext cx="3121436" cy="1748683"/>
          </a:xfrm>
          <a:prstGeom prst="rect">
            <a:avLst/>
          </a:prstGeom>
          <a:effectLst>
            <a:outerShdw blurRad="127000" dist="76200" dir="2700000" algn="tl" rotWithShape="0">
              <a:prstClr val="black">
                <a:alpha val="40000"/>
              </a:prstClr>
            </a:outerShdw>
          </a:effectLst>
        </p:spPr>
      </p:pic>
      <p:pic>
        <p:nvPicPr>
          <p:cNvPr id="7" name="Picture 6">
            <a:extLst>
              <a:ext uri="{FF2B5EF4-FFF2-40B4-BE49-F238E27FC236}">
                <a16:creationId xmlns:a16="http://schemas.microsoft.com/office/drawing/2014/main" id="{C4EA1DA4-C2B4-48C2-8B25-E6C95092A1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5533" y="2156877"/>
            <a:ext cx="3121436" cy="1748683"/>
          </a:xfrm>
          <a:prstGeom prst="rect">
            <a:avLst/>
          </a:prstGeom>
          <a:effectLst>
            <a:outerShdw blurRad="127000" dist="76200" dir="2700000" algn="tl" rotWithShape="0">
              <a:prstClr val="black">
                <a:alpha val="40000"/>
              </a:prstClr>
            </a:outerShdw>
          </a:effectLst>
        </p:spPr>
      </p:pic>
      <p:pic>
        <p:nvPicPr>
          <p:cNvPr id="9" name="Picture 8">
            <a:extLst>
              <a:ext uri="{FF2B5EF4-FFF2-40B4-BE49-F238E27FC236}">
                <a16:creationId xmlns:a16="http://schemas.microsoft.com/office/drawing/2014/main" id="{594CE989-8CBE-44B1-8C2E-05B05226E3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0891" y="4194132"/>
            <a:ext cx="3121436" cy="1748683"/>
          </a:xfrm>
          <a:prstGeom prst="rect">
            <a:avLst/>
          </a:prstGeom>
          <a:effectLst>
            <a:outerShdw blurRad="127000" dist="76200" dir="2700000" algn="tl" rotWithShape="0">
              <a:prstClr val="black">
                <a:alpha val="40000"/>
              </a:prstClr>
            </a:outerShdw>
          </a:effectLst>
        </p:spPr>
      </p:pic>
      <p:pic>
        <p:nvPicPr>
          <p:cNvPr id="11" name="Picture 10">
            <a:extLst>
              <a:ext uri="{FF2B5EF4-FFF2-40B4-BE49-F238E27FC236}">
                <a16:creationId xmlns:a16="http://schemas.microsoft.com/office/drawing/2014/main" id="{D39EAAB5-A253-4C29-A5B8-924FBD3FB99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35282" y="4194132"/>
            <a:ext cx="3121436" cy="1748683"/>
          </a:xfrm>
          <a:prstGeom prst="rect">
            <a:avLst/>
          </a:prstGeom>
          <a:effectLst>
            <a:outerShdw blurRad="127000" dist="76200" dir="2700000" algn="tl" rotWithShape="0">
              <a:prstClr val="black">
                <a:alpha val="40000"/>
              </a:prstClr>
            </a:outerShdw>
          </a:effectLst>
        </p:spPr>
      </p:pic>
      <p:pic>
        <p:nvPicPr>
          <p:cNvPr id="13" name="Picture 12">
            <a:extLst>
              <a:ext uri="{FF2B5EF4-FFF2-40B4-BE49-F238E27FC236}">
                <a16:creationId xmlns:a16="http://schemas.microsoft.com/office/drawing/2014/main" id="{328FE87B-CCC0-4CA1-994F-00D42514615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70002" y="2156877"/>
            <a:ext cx="3121436" cy="1748683"/>
          </a:xfrm>
          <a:prstGeom prst="rect">
            <a:avLst/>
          </a:prstGeom>
          <a:effectLst>
            <a:outerShdw blurRad="127000" dist="76200" dir="2700000" algn="tl" rotWithShape="0">
              <a:prstClr val="black">
                <a:alpha val="40000"/>
              </a:prstClr>
            </a:outerShdw>
          </a:effectLst>
        </p:spPr>
      </p:pic>
      <p:pic>
        <p:nvPicPr>
          <p:cNvPr id="15" name="Picture 14">
            <a:extLst>
              <a:ext uri="{FF2B5EF4-FFF2-40B4-BE49-F238E27FC236}">
                <a16:creationId xmlns:a16="http://schemas.microsoft.com/office/drawing/2014/main" id="{7B4105EA-F779-4079-B3EA-E3E72B55DD3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70002" y="4194132"/>
            <a:ext cx="3121436" cy="1748683"/>
          </a:xfrm>
          <a:prstGeom prst="rect">
            <a:avLst/>
          </a:prstGeom>
          <a:effectLst>
            <a:outerShdw blurRad="127000" dist="76200" dir="2700000" algn="tl" rotWithShape="0">
              <a:prstClr val="black">
                <a:alpha val="40000"/>
              </a:prstClr>
            </a:outerShdw>
          </a:effectLst>
        </p:spPr>
      </p:pic>
    </p:spTree>
    <p:extLst>
      <p:ext uri="{BB962C8B-B14F-4D97-AF65-F5344CB8AC3E}">
        <p14:creationId xmlns:p14="http://schemas.microsoft.com/office/powerpoint/2010/main" val="2756171298"/>
      </p:ext>
    </p:extLst>
  </p:cSld>
  <p:clrMapOvr>
    <a:masterClrMapping/>
  </p:clrMapOvr>
</p:sld>
</file>

<file path=ppt/theme/theme1.xml><?xml version="1.0" encoding="utf-8"?>
<a:theme xmlns:a="http://schemas.openxmlformats.org/drawingml/2006/main" name="Office Theme">
  <a:themeElements>
    <a:clrScheme name="LMTemplate_Colors">
      <a:dk1>
        <a:srgbClr val="63666A"/>
      </a:dk1>
      <a:lt1>
        <a:sysClr val="window" lastClr="FFFFFF"/>
      </a:lt1>
      <a:dk2>
        <a:srgbClr val="000000"/>
      </a:dk2>
      <a:lt2>
        <a:srgbClr val="E7E6E6"/>
      </a:lt2>
      <a:accent1>
        <a:srgbClr val="002F6C"/>
      </a:accent1>
      <a:accent2>
        <a:srgbClr val="00A3E0"/>
      </a:accent2>
      <a:accent3>
        <a:srgbClr val="007396"/>
      </a:accent3>
      <a:accent4>
        <a:srgbClr val="833177"/>
      </a:accent4>
      <a:accent5>
        <a:srgbClr val="43B02A"/>
      </a:accent5>
      <a:accent6>
        <a:srgbClr val="FFC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1BA055A0-DE46-CF42-A21C-804E59AE4926}" vid="{EF944969-5E05-7641-B1D9-9B5B7AF9FD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9BFE13F2C6DC4E8A742168C5E5E2A3" ma:contentTypeVersion="12" ma:contentTypeDescription="Create a new document." ma:contentTypeScope="" ma:versionID="48900e67c0d0066448a8529c3e1c1e65">
  <xsd:schema xmlns:xsd="http://www.w3.org/2001/XMLSchema" xmlns:xs="http://www.w3.org/2001/XMLSchema" xmlns:p="http://schemas.microsoft.com/office/2006/metadata/properties" xmlns:ns2="661bd46e-921f-4b2f-94f6-3f9bfcdede32" xmlns:ns3="1042a8a7-e606-4d6a-9cd6-c2fbda9658e7" targetNamespace="http://schemas.microsoft.com/office/2006/metadata/properties" ma:root="true" ma:fieldsID="7935dc6e203849a374f4e7dc4c1c3403" ns2:_="" ns3:_="">
    <xsd:import namespace="661bd46e-921f-4b2f-94f6-3f9bfcdede32"/>
    <xsd:import namespace="1042a8a7-e606-4d6a-9cd6-c2fbda9658e7"/>
    <xsd:element name="properties">
      <xsd:complexType>
        <xsd:sequence>
          <xsd:element name="documentManagement">
            <xsd:complexType>
              <xsd:all>
                <xsd:element ref="ns2:TaxKeywordTaxHTField" minOccurs="0"/>
                <xsd:element ref="ns2:TaxCatchAll" minOccurs="0"/>
                <xsd:element ref="ns3:Info" minOccurs="0"/>
                <xsd:element ref="ns2:SIPLabel" minOccurs="0"/>
                <xsd:element ref="ns2:SIPLabel_ECICountry" minOccurs="0"/>
                <xsd:element ref="ns2:SIPLabel_OCI" minOccurs="0"/>
                <xsd:element ref="ns2:SIPLabel_TPPI" minOccurs="0"/>
                <xsd:element ref="ns2:SIPLabel_Special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1bd46e-921f-4b2f-94f6-3f9bfcdede3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Enterprise_x0020_Keywords" ma:displayName="Enterprise Keywords" ma:fieldId="{23f27201-bee3-471e-b2e7-b64fd8b7ca38}" ma:taxonomyMulti="true" ma:sspId="5f68076a-9896-4f70-850d-4130ed0339a6"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5dfc3885-0e86-4dcb-a692-351b8f83f0b3}" ma:internalName="TaxCatchAll" ma:showField="CatchAllData" ma:web="661bd46e-921f-4b2f-94f6-3f9bfcdede32">
      <xsd:complexType>
        <xsd:complexContent>
          <xsd:extension base="dms:MultiChoiceLookup">
            <xsd:sequence>
              <xsd:element name="Value" type="dms:Lookup" maxOccurs="unbounded" minOccurs="0" nillable="true"/>
            </xsd:sequence>
          </xsd:extension>
        </xsd:complexContent>
      </xsd:complexType>
    </xsd:element>
    <xsd:element name="SIPLabel" ma:index="12" nillable="true" ma:displayName="Sensitive Information Protection (SIP) Label" ma:internalName="SIPLabel" ma:requiredMultiChoice="true">
      <xsd:complexType>
        <xsd:complexContent>
          <xsd:extension base="dms:MultiChoice">
            <xsd:sequence>
              <xsd:element name="Value" maxOccurs="unbounded" minOccurs="0" nillable="true">
                <xsd:simpleType>
                  <xsd:restriction base="dms:Choice">
                    <xsd:enumeration value="Unrestricted"/>
                    <xsd:enumeration value="Lockheed Martin Proprietary Information (LMPI)"/>
                    <xsd:enumeration value="Export Controlled Information (ECI)"/>
                    <xsd:enumeration value="Attorney-Client Privileged Information and/or Attorney Work Product"/>
                    <xsd:enumeration value="Protected Information"/>
                    <xsd:enumeration value="Personal Information"/>
                    <xsd:enumeration value="Third Party Proprietary Information"/>
                    <xsd:enumeration value="Organizational Conflict of Interest (OCI)"/>
                    <xsd:enumeration value="Specialty Label"/>
                  </xsd:restriction>
                </xsd:simpleType>
              </xsd:element>
            </xsd:sequence>
          </xsd:extension>
        </xsd:complexContent>
      </xsd:complexType>
    </xsd:element>
    <xsd:element name="SIPLabel_ECICountry" ma:index="13" nillable="true" ma:displayName="Export Control Country of Jurisdiction" ma:internalName="SIPLabel_ECICountry">
      <xsd:complexType>
        <xsd:complexContent>
          <xsd:extension base="dms:MultiChoice">
            <xsd:sequence>
              <xsd:element name="Value" maxOccurs="unbounded" minOccurs="0" nillable="true">
                <xsd:simpleType>
                  <xsd:restriction base="dms:Choice">
                    <xsd:enumeration value="United States (US)"/>
                    <xsd:enumeration value="Canada (CA)"/>
                    <xsd:enumeration value="United Kingdom (GB)"/>
                    <xsd:enumeration value="Australia (AU)"/>
                    <xsd:enumeration value="Albania (AL)"/>
                    <xsd:enumeration value="Argentina (AR)"/>
                    <xsd:enumeration value="Bahrain (BH)"/>
                    <xsd:enumeration value="Belgium (BE)"/>
                    <xsd:enumeration value="Brazil (BR)"/>
                    <xsd:enumeration value="China (CN)"/>
                    <xsd:enumeration value="Colombia (CO)"/>
                    <xsd:enumeration value="Croatia (HR)"/>
                    <xsd:enumeration value="Denmark (DK)"/>
                    <xsd:enumeration value="Egypt (EG)"/>
                    <xsd:enumeration value="Finland (FI)"/>
                    <xsd:enumeration value="France (FR)"/>
                    <xsd:enumeration value="Germany (DE)"/>
                    <xsd:enumeration value="Greece (GR)"/>
                    <xsd:enumeration value="Guam (GU)"/>
                    <xsd:enumeration value="Hong Kong (HK)"/>
                    <xsd:enumeration value="India (IN)"/>
                    <xsd:enumeration value="Israel (IL)"/>
                    <xsd:enumeration value="Italy (IT)"/>
                    <xsd:enumeration value="Japan (JP)"/>
                    <xsd:enumeration value="Korea, Republic of (KR)"/>
                    <xsd:enumeration value="Kuwait (KW)"/>
                    <xsd:enumeration value="Malaysia (MY)"/>
                    <xsd:enumeration value="Mauritius (MU)"/>
                    <xsd:enumeration value="Mexico (MX)"/>
                    <xsd:enumeration value="Netherlands (NL)"/>
                    <xsd:enumeration value="New Zealand (NZ)"/>
                    <xsd:enumeration value="Norway (NO)"/>
                    <xsd:enumeration value="Philippines (PH)"/>
                    <xsd:enumeration value="Poland (PL)"/>
                    <xsd:enumeration value="Portugal (PT)"/>
                    <xsd:enumeration value="Puerto Rico (PR)"/>
                    <xsd:enumeration value="Romania (RO)"/>
                    <xsd:enumeration value="Saudi Arabia (SA)"/>
                    <xsd:enumeration value="Singapore (SG)"/>
                    <xsd:enumeration value="South Africa (ZA)"/>
                    <xsd:enumeration value="Spain (ES)"/>
                    <xsd:enumeration value="Sweden (SE)"/>
                    <xsd:enumeration value="Switzerland (CH)"/>
                    <xsd:enumeration value="Taiwan, Province of China (TW)"/>
                    <xsd:enumeration value="Thailand (TH)"/>
                    <xsd:enumeration value="Turkey (TR)"/>
                    <xsd:enumeration value="United Arab Emirates (AE)"/>
                    <xsd:enumeration value="Venezuela (VE)"/>
                    <xsd:enumeration value="Viet Nam (VN)"/>
                  </xsd:restriction>
                </xsd:simpleType>
              </xsd:element>
            </xsd:sequence>
          </xsd:extension>
        </xsd:complexContent>
      </xsd:complexType>
    </xsd:element>
    <xsd:element name="SIPLabel_OCI" ma:index="14" nillable="true" ma:displayName="Organizational Conflict of Interest" ma:internalName="SIPLabel_OCI">
      <xsd:simpleType>
        <xsd:restriction base="dms:Text"/>
      </xsd:simpleType>
    </xsd:element>
    <xsd:element name="SIPLabel_TPPI" ma:index="15" nillable="true" ma:displayName="Third Party" ma:internalName="SIPLabel_TPPI">
      <xsd:simpleType>
        <xsd:restriction base="dms:Text"/>
      </xsd:simpleType>
    </xsd:element>
    <xsd:element name="SIPLabel_Specialty" ma:index="16" nillable="true" ma:displayName="Specialty Label" ma:internalName="SIPLabel_Specialty">
      <xsd:complexType>
        <xsd:complexContent>
          <xsd:extension base="dms:MultiChoice">
            <xsd:sequence>
              <xsd:element name="Value" maxOccurs="unbounded" minOccurs="0" nillable="true">
                <xsd:simpleType>
                  <xsd:restriction base="dms:Choice">
                    <xsd:enumeration value="For Official Use Only"/>
                    <xsd:enumeration value="NATO Restricted"/>
                    <xsd:enumeration value="UK OFFICIAL"/>
                    <xsd:enumeration value="UK OFFICIAL-SENSITIV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42a8a7-e606-4d6a-9cd6-c2fbda9658e7" elementFormDefault="qualified">
    <xsd:import namespace="http://schemas.microsoft.com/office/2006/documentManagement/types"/>
    <xsd:import namespace="http://schemas.microsoft.com/office/infopath/2007/PartnerControls"/>
    <xsd:element name="Info" ma:index="11" nillable="true" ma:displayName="Info" ma:internalName="Info">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1bd46e-921f-4b2f-94f6-3f9bfcdede32">
      <Value>34</Value>
      <Value>33</Value>
      <Value>32</Value>
    </TaxCatchAll>
    <SIPLabel_Specialty xmlns="661bd46e-921f-4b2f-94f6-3f9bfcdede32"/>
    <SIPLabel_TPPI xmlns="661bd46e-921f-4b2f-94f6-3f9bfcdede32" xsi:nil="true"/>
    <TaxKeywordTaxHTField xmlns="661bd46e-921f-4b2f-94f6-3f9bfcdede32">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00000000-0000-0000-0000-000000000000</TermId>
        </TermInfo>
        <TermInfo xmlns="http://schemas.microsoft.com/office/infopath/2007/PartnerControls">
          <TermName xmlns="http://schemas.microsoft.com/office/infopath/2007/PartnerControls">template</TermName>
          <TermId xmlns="http://schemas.microsoft.com/office/infopath/2007/PartnerControls">00000000-0000-0000-0000-000000000000</TermId>
        </TermInfo>
        <TermInfo xmlns="http://schemas.microsoft.com/office/infopath/2007/PartnerControls">
          <TermName xmlns="http://schemas.microsoft.com/office/infopath/2007/PartnerControls">PowerPoint</TermName>
          <TermId xmlns="http://schemas.microsoft.com/office/infopath/2007/PartnerControls">00000000-0000-0000-0000-000000000000</TermId>
        </TermInfo>
      </Terms>
    </TaxKeywordTaxHTField>
    <SIPLabel_OCI xmlns="661bd46e-921f-4b2f-94f6-3f9bfcdede32" xsi:nil="true"/>
    <Info xmlns="1042a8a7-e606-4d6a-9cd6-c2fbda9658e7">White background on title &amp; end slides</Info>
    <SIPLabel_ECICountry xmlns="661bd46e-921f-4b2f-94f6-3f9bfcdede32"/>
    <SIPLabel xmlns="661bd46e-921f-4b2f-94f6-3f9bfcdede32">
      <Value>Unrestricted</Value>
    </SIPLabel>
  </documentManagement>
</p:properties>
</file>

<file path=customXml/itemProps1.xml><?xml version="1.0" encoding="utf-8"?>
<ds:datastoreItem xmlns:ds="http://schemas.openxmlformats.org/officeDocument/2006/customXml" ds:itemID="{C66939EC-D0B0-4FCE-ACE8-B16456A0ED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1bd46e-921f-4b2f-94f6-3f9bfcdede32"/>
    <ds:schemaRef ds:uri="1042a8a7-e606-4d6a-9cd6-c2fbda9658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D910FE-BA35-46CD-9006-7B6EAFC62712}">
  <ds:schemaRefs>
    <ds:schemaRef ds:uri="http://schemas.microsoft.com/sharepoint/v3/contenttype/forms"/>
  </ds:schemaRefs>
</ds:datastoreItem>
</file>

<file path=customXml/itemProps3.xml><?xml version="1.0" encoding="utf-8"?>
<ds:datastoreItem xmlns:ds="http://schemas.openxmlformats.org/officeDocument/2006/customXml" ds:itemID="{4099D200-8C76-4381-B149-0ABAA83066DA}">
  <ds:schemaRefs>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661bd46e-921f-4b2f-94f6-3f9bfcdede32"/>
    <ds:schemaRef ds:uri="1042a8a7-e606-4d6a-9cd6-c2fbda9658e7"/>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627</TotalTime>
  <Words>79</Words>
  <Application>Microsoft Office PowerPoint</Application>
  <PresentationFormat>Widescreen</PresentationFormat>
  <Paragraphs>13</Paragraphs>
  <Slides>3</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Calibri</vt:lpstr>
      <vt:lpstr>Office Theme</vt:lpstr>
      <vt:lpstr>Introduction  Welcome to the 2025 Voicing Our Values Ethics Awareness Training.   When ready, advance to the next slide to view the introduction video with Lockheed Martin Chairman, President and Chief Executive Officer, Jim Taiclet.</vt:lpstr>
      <vt:lpstr>Voicing Our Values - Introduction</vt:lpstr>
      <vt:lpstr>Voicing Our Values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Trammell, Eric T (US)</dc:creator>
  <cp:keywords>, , , , , , , , , , , , , , , , template; Official; PowerPoint</cp:keywords>
  <cp:lastModifiedBy>Ed Aborn</cp:lastModifiedBy>
  <cp:revision>65</cp:revision>
  <dcterms:created xsi:type="dcterms:W3CDTF">2018-09-19T12:19:03Z</dcterms:created>
  <dcterms:modified xsi:type="dcterms:W3CDTF">2025-04-21T22:45:15Z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0x010100A29BFE13F2C6DC4E8A742168C5E5E2A3</vt:lpwstr>
  </property>
  <property fmtid="{D5CDD505-2E9C-101B-9397-08002B2CF9AE}" pid="3" name="Enterprise Keywords">
    <vt:lpwstr>34;#Official|cf27d6ae-165f-4fd4-82df-b359670c06e5;#33;#template|aa6d2b24-3068-464c-b8a1-9c0912f06071;#32;#PowerPoint|fdd97a65-f75e-49d0-985b-95654da0a884</vt:lpwstr>
  </property>
  <property fmtid="{D5CDD505-2E9C-101B-9397-08002B2CF9AE}" pid="4" name="checkedProgramsCount">
    <vt:i4>0</vt:i4>
  </property>
  <property fmtid="{D5CDD505-2E9C-101B-9397-08002B2CF9AE}" pid="5" name="LM SIP Document Sensitivity">
    <vt:lpwstr/>
  </property>
  <property fmtid="{D5CDD505-2E9C-101B-9397-08002B2CF9AE}" pid="6" name="Document Author">
    <vt:lpwstr>ACCT01\dheidger</vt:lpwstr>
  </property>
  <property fmtid="{D5CDD505-2E9C-101B-9397-08002B2CF9AE}" pid="7" name="Document Sensitivity">
    <vt:lpwstr>1</vt:lpwstr>
  </property>
  <property fmtid="{D5CDD505-2E9C-101B-9397-08002B2CF9AE}" pid="8" name="ThirdParty">
    <vt:lpwstr/>
  </property>
  <property fmtid="{D5CDD505-2E9C-101B-9397-08002B2CF9AE}" pid="9" name="OCI Restriction">
    <vt:bool>false</vt:bool>
  </property>
  <property fmtid="{D5CDD505-2E9C-101B-9397-08002B2CF9AE}" pid="10" name="OCI Additional Info">
    <vt:lpwstr/>
  </property>
  <property fmtid="{D5CDD505-2E9C-101B-9397-08002B2CF9AE}" pid="11" name="Allow Header Overwrite">
    <vt:bool>true</vt:bool>
  </property>
  <property fmtid="{D5CDD505-2E9C-101B-9397-08002B2CF9AE}" pid="12" name="Allow Footer Overwrite">
    <vt:bool>true</vt:bool>
  </property>
  <property fmtid="{D5CDD505-2E9C-101B-9397-08002B2CF9AE}" pid="13" name="Multiple Selected">
    <vt:lpwstr>-1</vt:lpwstr>
  </property>
  <property fmtid="{D5CDD505-2E9C-101B-9397-08002B2CF9AE}" pid="14" name="SIPLongWording">
    <vt:lpwstr/>
  </property>
  <property fmtid="{D5CDD505-2E9C-101B-9397-08002B2CF9AE}" pid="15" name="ExpCountry">
    <vt:lpwstr/>
  </property>
  <property fmtid="{D5CDD505-2E9C-101B-9397-08002B2CF9AE}" pid="16" name="MSIP_Label_502bc7c3-f152-4da1-98bd-f7a1bebdf752_Enabled">
    <vt:lpwstr>true</vt:lpwstr>
  </property>
  <property fmtid="{D5CDD505-2E9C-101B-9397-08002B2CF9AE}" pid="17" name="MSIP_Label_502bc7c3-f152-4da1-98bd-f7a1bebdf752_SetDate">
    <vt:lpwstr>2024-04-10T13:37:19Z</vt:lpwstr>
  </property>
  <property fmtid="{D5CDD505-2E9C-101B-9397-08002B2CF9AE}" pid="18" name="MSIP_Label_502bc7c3-f152-4da1-98bd-f7a1bebdf752_Method">
    <vt:lpwstr>Privileged</vt:lpwstr>
  </property>
  <property fmtid="{D5CDD505-2E9C-101B-9397-08002B2CF9AE}" pid="19" name="MSIP_Label_502bc7c3-f152-4da1-98bd-f7a1bebdf752_Name">
    <vt:lpwstr>Unrestricted</vt:lpwstr>
  </property>
  <property fmtid="{D5CDD505-2E9C-101B-9397-08002B2CF9AE}" pid="20" name="MSIP_Label_502bc7c3-f152-4da1-98bd-f7a1bebdf752_SiteId">
    <vt:lpwstr>b18f006c-b0fc-467d-b23a-a35b5695b5dc</vt:lpwstr>
  </property>
  <property fmtid="{D5CDD505-2E9C-101B-9397-08002B2CF9AE}" pid="21" name="MSIP_Label_502bc7c3-f152-4da1-98bd-f7a1bebdf752_ActionId">
    <vt:lpwstr>8ca66b43-14f2-4cf2-a5af-9a434ae167c7</vt:lpwstr>
  </property>
  <property fmtid="{D5CDD505-2E9C-101B-9397-08002B2CF9AE}" pid="22" name="MSIP_Label_502bc7c3-f152-4da1-98bd-f7a1bebdf752_ContentBits">
    <vt:lpwstr>0</vt:lpwstr>
  </property>
</Properties>
</file>