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84" r:id="rId5"/>
    <p:sldId id="292" r:id="rId6"/>
    <p:sldId id="289" r:id="rId7"/>
    <p:sldId id="286" r:id="rId8"/>
    <p:sldId id="29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84C4"/>
    <a:srgbClr val="002F6C"/>
    <a:srgbClr val="63666A"/>
    <a:srgbClr val="00A3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8" autoAdjust="0"/>
    <p:restoredTop sz="86432" autoAdjust="0"/>
  </p:normalViewPr>
  <p:slideViewPr>
    <p:cSldViewPr snapToGrid="0" showGuides="1">
      <p:cViewPr varScale="1">
        <p:scale>
          <a:sx n="95" d="100"/>
          <a:sy n="95" d="100"/>
        </p:scale>
        <p:origin x="31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B0925-D018-4694-8BD2-B89F172BCC0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1C376-EA5F-40EB-B5C9-F210D82C3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8753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5D99-016A-414A-B5D0-2B391DB0FAA8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5F514-E216-4B0B-9B33-6FEA2EC08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886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       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70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20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03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3989" y="4158597"/>
            <a:ext cx="10684021" cy="61233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Presenter’s Full Name</a:t>
            </a:r>
            <a:br>
              <a:rPr lang="en-US" dirty="0"/>
            </a:br>
            <a:r>
              <a:rPr lang="en-US" dirty="0"/>
              <a:t>Job Title</a:t>
            </a:r>
          </a:p>
          <a:p>
            <a:pPr lvl="0"/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3989" y="3694076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Location/Date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74125-F2D3-4455-9B62-BF3D58EFF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388" y="2121732"/>
            <a:ext cx="10676622" cy="872779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4030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722306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B9DF0C-EC2E-470C-9E6C-6675A5570B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74320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45E7ED-9B35-624C-8E3C-4595BF037D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9118" y="2382826"/>
            <a:ext cx="8129417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9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61851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AC895-F598-4168-89AA-53841B23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1545313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-7088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B5AA1A-C1FF-4B63-9DA3-C913E8739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41963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A6DCC5-4877-40C7-A5CA-38F29CCAD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17999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B1C976-236D-4BDB-B86F-53983B979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49865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2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</p:spTree>
    <p:extLst>
      <p:ext uri="{BB962C8B-B14F-4D97-AF65-F5344CB8AC3E}">
        <p14:creationId xmlns:p14="http://schemas.microsoft.com/office/powerpoint/2010/main" val="24768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09" y="2454765"/>
            <a:ext cx="10684021" cy="1081902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23440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BD9DDB-A09A-4508-8684-E4BD4F1A4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4"/>
            <a:ext cx="10515600" cy="836572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text.</a:t>
            </a:r>
          </a:p>
        </p:txBody>
      </p:sp>
    </p:spTree>
    <p:extLst>
      <p:ext uri="{BB962C8B-B14F-4D97-AF65-F5344CB8AC3E}">
        <p14:creationId xmlns:p14="http://schemas.microsoft.com/office/powerpoint/2010/main" val="2827972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68170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7302EB-4139-484D-A2C3-7376F118F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bulleted text.</a:t>
            </a:r>
          </a:p>
        </p:txBody>
      </p:sp>
    </p:spTree>
    <p:extLst>
      <p:ext uri="{BB962C8B-B14F-4D97-AF65-F5344CB8AC3E}">
        <p14:creationId xmlns:p14="http://schemas.microsoft.com/office/powerpoint/2010/main" val="89811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86500"/>
            <a:ext cx="12192000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930" y="6392159"/>
            <a:ext cx="1479820" cy="35760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82400" y="6464593"/>
            <a:ext cx="60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0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7" r:id="rId4"/>
    <p:sldLayoutId id="2147483658" r:id="rId5"/>
    <p:sldLayoutId id="2147483651" r:id="rId6"/>
    <p:sldLayoutId id="2147483652" r:id="rId7"/>
    <p:sldLayoutId id="2147483653" r:id="rId8"/>
    <p:sldLayoutId id="2147483656" r:id="rId9"/>
    <p:sldLayoutId id="2147483654" r:id="rId10"/>
    <p:sldLayoutId id="214748366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36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855418-14E2-43B8-B548-1E9EDC4E21DB}"/>
              </a:ext>
            </a:extLst>
          </p:cNvPr>
          <p:cNvSpPr/>
          <p:nvPr/>
        </p:nvSpPr>
        <p:spPr>
          <a:xfrm>
            <a:off x="0" y="0"/>
            <a:ext cx="12192000" cy="701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DC1230-27DF-4E49-885B-DE9643782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" y="1226095"/>
            <a:ext cx="5888336" cy="2562134"/>
          </a:xfrm>
        </p:spPr>
        <p:txBody>
          <a:bodyPr/>
          <a:lstStyle/>
          <a:p>
            <a:pPr algn="l"/>
            <a:r>
              <a:rPr lang="en-US" sz="3200" b="1" dirty="0" err="1"/>
              <a:t>Vaka</a:t>
            </a:r>
            <a:r>
              <a:rPr lang="en-US" sz="3200" b="1" dirty="0"/>
              <a:t> 2: </a:t>
            </a:r>
            <a:r>
              <a:rPr lang="en-US" sz="3200" b="1" dirty="0" err="1"/>
              <a:t>Beş</a:t>
            </a:r>
            <a:r>
              <a:rPr lang="en-US" sz="3200" b="1" dirty="0"/>
              <a:t> </a:t>
            </a:r>
            <a:r>
              <a:rPr lang="en-US" sz="3200" b="1" dirty="0" err="1"/>
              <a:t>Yıldızlı</a:t>
            </a:r>
            <a:r>
              <a:rPr lang="en-US" sz="3200" b="1" dirty="0"/>
              <a:t> </a:t>
            </a:r>
            <a:r>
              <a:rPr lang="en-US" sz="3200" b="1" dirty="0" err="1"/>
              <a:t>İnceleme</a:t>
            </a:r>
            <a:br>
              <a:rPr lang="en-US" b="1" dirty="0"/>
            </a:br>
            <a:br>
              <a:rPr lang="en-US" sz="2400" b="1" dirty="0"/>
            </a:br>
            <a:r>
              <a:rPr lang="en-US" sz="2400" dirty="0" err="1"/>
              <a:t>Jenny'nin</a:t>
            </a:r>
            <a:r>
              <a:rPr lang="en-US" sz="2400" dirty="0"/>
              <a:t> </a:t>
            </a:r>
            <a:r>
              <a:rPr lang="en-US" sz="2400" dirty="0" err="1"/>
              <a:t>ikinci</a:t>
            </a:r>
            <a:r>
              <a:rPr lang="en-US" sz="2400" dirty="0"/>
              <a:t> </a:t>
            </a:r>
            <a:r>
              <a:rPr lang="en-US" sz="2400" dirty="0" err="1"/>
              <a:t>bir</a:t>
            </a:r>
            <a:r>
              <a:rPr lang="en-US" sz="2400" dirty="0"/>
              <a:t> </a:t>
            </a:r>
            <a:r>
              <a:rPr lang="en-US" sz="2400" dirty="0" err="1"/>
              <a:t>işi</a:t>
            </a:r>
            <a:r>
              <a:rPr lang="en-US" sz="2400" dirty="0"/>
              <a:t> var. </a:t>
            </a:r>
            <a:r>
              <a:rPr lang="en-US" sz="2400" dirty="0" err="1"/>
              <a:t>Düzensiz</a:t>
            </a:r>
            <a:r>
              <a:rPr lang="en-US" sz="2400" dirty="0"/>
              <a:t> </a:t>
            </a:r>
            <a:r>
              <a:rPr lang="en-US" sz="2400" dirty="0" err="1"/>
              <a:t>çalışma</a:t>
            </a:r>
            <a:r>
              <a:rPr lang="en-US" sz="2400" dirty="0"/>
              <a:t> </a:t>
            </a:r>
            <a:r>
              <a:rPr lang="en-US" sz="2400" dirty="0" err="1"/>
              <a:t>programı</a:t>
            </a:r>
            <a:r>
              <a:rPr lang="en-US" sz="2400" dirty="0"/>
              <a:t> </a:t>
            </a:r>
            <a:r>
              <a:rPr lang="en-US" sz="2400" dirty="0" err="1"/>
              <a:t>ekibi</a:t>
            </a:r>
            <a:r>
              <a:rPr lang="en-US" sz="2400" dirty="0"/>
              <a:t> </a:t>
            </a:r>
            <a:r>
              <a:rPr lang="en-US" sz="2400" dirty="0" err="1"/>
              <a:t>olumsuz</a:t>
            </a:r>
            <a:r>
              <a:rPr lang="en-US" sz="2400" dirty="0"/>
              <a:t> </a:t>
            </a:r>
            <a:r>
              <a:rPr lang="en-US" sz="2400" dirty="0" err="1"/>
              <a:t>etkiliyor</a:t>
            </a:r>
            <a:endParaRPr lang="en-US" sz="2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81B5A5-AA21-48C2-AD95-1DF017E48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" y="84101"/>
            <a:ext cx="2657475" cy="8191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4BB941-DA02-470B-B5F1-C63DAC703755}"/>
              </a:ext>
            </a:extLst>
          </p:cNvPr>
          <p:cNvSpPr txBox="1"/>
          <p:nvPr/>
        </p:nvSpPr>
        <p:spPr>
          <a:xfrm>
            <a:off x="2272598" y="4001762"/>
            <a:ext cx="237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 </a:t>
            </a:r>
            <a:r>
              <a:rPr lang="en-US" dirty="0" err="1"/>
              <a:t>Karakterler</a:t>
            </a:r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F06C6E3-5917-4815-A032-9748211D532D}"/>
              </a:ext>
            </a:extLst>
          </p:cNvPr>
          <p:cNvGrpSpPr/>
          <p:nvPr/>
        </p:nvGrpSpPr>
        <p:grpSpPr>
          <a:xfrm>
            <a:off x="652841" y="4454993"/>
            <a:ext cx="1250442" cy="1618388"/>
            <a:chOff x="1838378" y="3905827"/>
            <a:chExt cx="1250442" cy="161838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9D578F-CD8F-4421-B8DA-C6F59D39BCCD}"/>
                </a:ext>
              </a:extLst>
            </p:cNvPr>
            <p:cNvSpPr txBox="1"/>
            <p:nvPr/>
          </p:nvSpPr>
          <p:spPr>
            <a:xfrm>
              <a:off x="1838378" y="4947134"/>
              <a:ext cx="125044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Jenny</a:t>
              </a:r>
            </a:p>
            <a:p>
              <a:pPr algn="ctr"/>
              <a:r>
                <a:rPr lang="en-US" sz="1050" dirty="0" err="1"/>
                <a:t>Yazılım</a:t>
              </a:r>
              <a:r>
                <a:rPr lang="en-US" sz="1050" dirty="0"/>
                <a:t> </a:t>
              </a:r>
              <a:r>
                <a:rPr lang="en-US" sz="1050" dirty="0" err="1"/>
                <a:t>Mühendisi</a:t>
              </a:r>
              <a:endParaRPr lang="en-US" sz="1050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D5A2964-C0BE-4281-9519-ACBFF575E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9270" y="3905827"/>
              <a:ext cx="1028700" cy="10287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E454032-6F2C-48C2-9C6C-F709E38E8556}"/>
              </a:ext>
            </a:extLst>
          </p:cNvPr>
          <p:cNvGrpSpPr/>
          <p:nvPr/>
        </p:nvGrpSpPr>
        <p:grpSpPr>
          <a:xfrm>
            <a:off x="2102641" y="4467600"/>
            <a:ext cx="1057242" cy="1605781"/>
            <a:chOff x="3288178" y="3918434"/>
            <a:chExt cx="1057242" cy="160578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82BF09C-37C1-4FC0-8054-554B4827DBD4}"/>
                </a:ext>
              </a:extLst>
            </p:cNvPr>
            <p:cNvSpPr txBox="1"/>
            <p:nvPr/>
          </p:nvSpPr>
          <p:spPr>
            <a:xfrm>
              <a:off x="3292886" y="4947134"/>
              <a:ext cx="105253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Michael</a:t>
              </a:r>
            </a:p>
            <a:p>
              <a:pPr algn="ctr"/>
              <a:r>
                <a:rPr lang="en-US" sz="1050" dirty="0" err="1"/>
                <a:t>Yazılım</a:t>
              </a:r>
              <a:r>
                <a:rPr lang="en-US" sz="1050" dirty="0"/>
                <a:t> </a:t>
              </a:r>
              <a:r>
                <a:rPr lang="en-US" sz="1050" dirty="0" err="1"/>
                <a:t>Mühendisi</a:t>
              </a:r>
              <a:endParaRPr lang="en-US" sz="1050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565EF3C-53C8-4B18-92C9-E74DED833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8178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0AE0E7C-8E7A-4E76-81F4-339DA8D054E0}"/>
              </a:ext>
            </a:extLst>
          </p:cNvPr>
          <p:cNvSpPr txBox="1"/>
          <p:nvPr/>
        </p:nvSpPr>
        <p:spPr>
          <a:xfrm>
            <a:off x="3369489" y="5506140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Frank</a:t>
            </a:r>
          </a:p>
          <a:p>
            <a:pPr algn="ctr"/>
            <a:r>
              <a:rPr lang="en-US" sz="1050" dirty="0" err="1"/>
              <a:t>Yazılım</a:t>
            </a:r>
            <a:r>
              <a:rPr lang="en-US" sz="1050" dirty="0"/>
              <a:t> </a:t>
            </a:r>
            <a:r>
              <a:rPr lang="en-US" sz="1050" dirty="0" err="1"/>
              <a:t>Mühendisi</a:t>
            </a:r>
            <a:endParaRPr lang="en-US" sz="105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00E687-8CA6-48F4-A67E-405B12AF4C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1549" y="4464833"/>
            <a:ext cx="1028700" cy="1028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3B7BC32-ED31-4B95-AFA7-0606DED14225}"/>
              </a:ext>
            </a:extLst>
          </p:cNvPr>
          <p:cNvSpPr txBox="1"/>
          <p:nvPr/>
        </p:nvSpPr>
        <p:spPr>
          <a:xfrm>
            <a:off x="4689855" y="5496300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Sharon</a:t>
            </a:r>
          </a:p>
          <a:p>
            <a:pPr algn="ctr"/>
            <a:r>
              <a:rPr lang="en-US" sz="1050" dirty="0" err="1"/>
              <a:t>Kıdemli</a:t>
            </a:r>
            <a:r>
              <a:rPr lang="en-US" sz="1050" dirty="0"/>
              <a:t> </a:t>
            </a:r>
            <a:r>
              <a:rPr lang="en-US" sz="1050" dirty="0" err="1"/>
              <a:t>Yönetici</a:t>
            </a:r>
            <a:endParaRPr lang="en-US" sz="105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5F09982-D90A-4B9A-94F4-81F49525AD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1915" y="4454993"/>
            <a:ext cx="1028700" cy="1028700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9B6DFFB6-F17C-8CC3-CE31-5B6179C6F8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4406" y="1443056"/>
            <a:ext cx="5420294" cy="43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66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1D6C57D1-7DDE-4929-87D2-C9F494509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6" y="319206"/>
            <a:ext cx="8515424" cy="483000"/>
          </a:xfrm>
        </p:spPr>
        <p:txBody>
          <a:bodyPr/>
          <a:lstStyle/>
          <a:p>
            <a:r>
              <a:rPr lang="en-US" sz="2800" dirty="0" err="1"/>
              <a:t>Vaka</a:t>
            </a:r>
            <a:r>
              <a:rPr lang="en-US" sz="2800" dirty="0"/>
              <a:t> 2: </a:t>
            </a:r>
            <a:r>
              <a:rPr lang="en-US" sz="2800" dirty="0" err="1"/>
              <a:t>Beş</a:t>
            </a:r>
            <a:r>
              <a:rPr lang="en-US" sz="2800" dirty="0"/>
              <a:t> </a:t>
            </a:r>
            <a:r>
              <a:rPr lang="en-US" sz="2800" dirty="0" err="1"/>
              <a:t>Yıldızlı</a:t>
            </a:r>
            <a:r>
              <a:rPr lang="en-US" sz="2800" dirty="0"/>
              <a:t> </a:t>
            </a:r>
            <a:r>
              <a:rPr lang="en-US" sz="2800" dirty="0" err="1"/>
              <a:t>İnceleme</a:t>
            </a:r>
            <a:r>
              <a:rPr lang="en-US" sz="2800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Bölüm</a:t>
            </a:r>
            <a:r>
              <a:rPr lang="en-US" sz="1400" dirty="0"/>
              <a:t> Bir)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F17523-19B8-42F7-90B2-34626823C2BC}"/>
              </a:ext>
            </a:extLst>
          </p:cNvPr>
          <p:cNvSpPr txBox="1"/>
          <p:nvPr/>
        </p:nvSpPr>
        <p:spPr>
          <a:xfrm>
            <a:off x="9396880" y="957187"/>
            <a:ext cx="237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 </a:t>
            </a:r>
            <a:r>
              <a:rPr lang="en-US" dirty="0" err="1"/>
              <a:t>Karakterler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C808A6-F5D8-C46D-ADC7-11EBDD889435}"/>
              </a:ext>
            </a:extLst>
          </p:cNvPr>
          <p:cNvGrpSpPr/>
          <p:nvPr/>
        </p:nvGrpSpPr>
        <p:grpSpPr>
          <a:xfrm>
            <a:off x="9267446" y="1460587"/>
            <a:ext cx="1250442" cy="1618388"/>
            <a:chOff x="1838378" y="3905827"/>
            <a:chExt cx="1250442" cy="161838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0CC248-27B3-1EC7-EC25-4DCC9F4DE454}"/>
                </a:ext>
              </a:extLst>
            </p:cNvPr>
            <p:cNvSpPr txBox="1"/>
            <p:nvPr/>
          </p:nvSpPr>
          <p:spPr>
            <a:xfrm>
              <a:off x="1838378" y="4947134"/>
              <a:ext cx="125044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Jenny</a:t>
              </a:r>
            </a:p>
            <a:p>
              <a:pPr algn="ctr"/>
              <a:r>
                <a:rPr lang="en-US" sz="1050" dirty="0" err="1"/>
                <a:t>Yazılım</a:t>
              </a:r>
              <a:r>
                <a:rPr lang="en-US" sz="1050" dirty="0"/>
                <a:t> </a:t>
              </a:r>
              <a:r>
                <a:rPr lang="en-US" sz="1050" dirty="0" err="1"/>
                <a:t>Mühendisi</a:t>
              </a:r>
              <a:endParaRPr lang="en-US" sz="1050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F544AD9-13B4-3575-26B8-8B49877E2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9270" y="3905827"/>
              <a:ext cx="1028700" cy="10287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FC78B59-A47D-D5A9-2E69-9872A007B38F}"/>
              </a:ext>
            </a:extLst>
          </p:cNvPr>
          <p:cNvGrpSpPr/>
          <p:nvPr/>
        </p:nvGrpSpPr>
        <p:grpSpPr>
          <a:xfrm>
            <a:off x="10717246" y="1473194"/>
            <a:ext cx="1057242" cy="1605781"/>
            <a:chOff x="3288178" y="3918434"/>
            <a:chExt cx="1057242" cy="160578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45E826-CD82-8AA5-360E-FCAECF018CD2}"/>
                </a:ext>
              </a:extLst>
            </p:cNvPr>
            <p:cNvSpPr txBox="1"/>
            <p:nvPr/>
          </p:nvSpPr>
          <p:spPr>
            <a:xfrm>
              <a:off x="3292886" y="4947134"/>
              <a:ext cx="105253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Michael</a:t>
              </a:r>
            </a:p>
            <a:p>
              <a:pPr algn="ctr"/>
              <a:r>
                <a:rPr lang="en-US" sz="1050" dirty="0" err="1"/>
                <a:t>Yazılım</a:t>
              </a:r>
              <a:r>
                <a:rPr lang="en-US" sz="1050" dirty="0"/>
                <a:t> </a:t>
              </a:r>
              <a:r>
                <a:rPr lang="en-US" sz="1050" dirty="0" err="1"/>
                <a:t>Mühendisi</a:t>
              </a:r>
              <a:endParaRPr lang="en-US" sz="1050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DFF9470-2CC2-EE12-F86B-447903234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8178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B543F34-2949-9C19-4BE0-4281C408AE1C}"/>
              </a:ext>
            </a:extLst>
          </p:cNvPr>
          <p:cNvSpPr txBox="1"/>
          <p:nvPr/>
        </p:nvSpPr>
        <p:spPr>
          <a:xfrm>
            <a:off x="9314820" y="4172873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Frank</a:t>
            </a:r>
          </a:p>
          <a:p>
            <a:pPr algn="ctr"/>
            <a:r>
              <a:rPr lang="en-US" sz="1050" dirty="0" err="1"/>
              <a:t>Yazılım</a:t>
            </a:r>
            <a:r>
              <a:rPr lang="en-US" sz="1050" dirty="0"/>
              <a:t> </a:t>
            </a:r>
            <a:r>
              <a:rPr lang="en-US" sz="1050" dirty="0" err="1"/>
              <a:t>Mühendisi</a:t>
            </a:r>
            <a:endParaRPr lang="en-US" sz="10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B86044-50BF-4D44-8BD6-B1B72D31D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6880" y="3131566"/>
            <a:ext cx="1028700" cy="1028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0DA4BA-6CC4-9E99-B7BA-B07487925778}"/>
              </a:ext>
            </a:extLst>
          </p:cNvPr>
          <p:cNvSpPr txBox="1"/>
          <p:nvPr/>
        </p:nvSpPr>
        <p:spPr>
          <a:xfrm>
            <a:off x="10635186" y="4163033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Sharon</a:t>
            </a:r>
          </a:p>
          <a:p>
            <a:pPr algn="ctr"/>
            <a:r>
              <a:rPr lang="en-US" sz="1050" dirty="0" err="1"/>
              <a:t>Kıdemli</a:t>
            </a:r>
            <a:r>
              <a:rPr lang="en-US" sz="1050" dirty="0"/>
              <a:t> </a:t>
            </a:r>
            <a:r>
              <a:rPr lang="en-US" sz="1050" dirty="0" err="1"/>
              <a:t>Yönetici</a:t>
            </a:r>
            <a:endParaRPr lang="en-US" sz="105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38E780-B0BB-704E-7E56-041AE3FF31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7246" y="3121726"/>
            <a:ext cx="1028700" cy="1028700"/>
          </a:xfrm>
          <a:prstGeom prst="rect">
            <a:avLst/>
          </a:prstGeom>
        </p:spPr>
      </p:pic>
      <p:pic>
        <p:nvPicPr>
          <p:cNvPr id="2" name="eat_23_case_2-1-tr">
            <a:hlinkClick r:id="" action="ppaction://media"/>
            <a:extLst>
              <a:ext uri="{FF2B5EF4-FFF2-40B4-BE49-F238E27FC236}">
                <a16:creationId xmlns:a16="http://schemas.microsoft.com/office/drawing/2014/main" id="{10AB0CFE-1512-B2A9-E6E2-EDDA293970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1011" y="866676"/>
            <a:ext cx="8706829" cy="489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4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77F3E8-B1B9-2A26-673C-D3845F641461}"/>
              </a:ext>
            </a:extLst>
          </p:cNvPr>
          <p:cNvSpPr txBox="1"/>
          <p:nvPr/>
        </p:nvSpPr>
        <p:spPr>
          <a:xfrm>
            <a:off x="9384179" y="2016513"/>
            <a:ext cx="237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 </a:t>
            </a:r>
            <a:r>
              <a:rPr lang="en-US" dirty="0" err="1"/>
              <a:t>Karakterler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4FE94B-15DC-6A92-49BA-FB5C1DE6B143}"/>
              </a:ext>
            </a:extLst>
          </p:cNvPr>
          <p:cNvGrpSpPr/>
          <p:nvPr/>
        </p:nvGrpSpPr>
        <p:grpSpPr>
          <a:xfrm>
            <a:off x="9254745" y="2519913"/>
            <a:ext cx="1250442" cy="1618388"/>
            <a:chOff x="1838378" y="3905827"/>
            <a:chExt cx="1250442" cy="161838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EAA932-2BD3-C00A-B212-1D53170A75D7}"/>
                </a:ext>
              </a:extLst>
            </p:cNvPr>
            <p:cNvSpPr txBox="1"/>
            <p:nvPr/>
          </p:nvSpPr>
          <p:spPr>
            <a:xfrm>
              <a:off x="1838378" y="4947134"/>
              <a:ext cx="125044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Jenny</a:t>
              </a:r>
            </a:p>
            <a:p>
              <a:pPr algn="ctr"/>
              <a:r>
                <a:rPr lang="en-US" sz="1050" dirty="0" err="1"/>
                <a:t>Yazılım</a:t>
              </a:r>
              <a:r>
                <a:rPr lang="en-US" sz="1050" dirty="0"/>
                <a:t> </a:t>
              </a:r>
              <a:r>
                <a:rPr lang="en-US" sz="1050" dirty="0" err="1"/>
                <a:t>Mühendisi</a:t>
              </a:r>
              <a:endParaRPr lang="en-US" sz="1050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552276-BCB6-EDCD-9670-9C5257011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9270" y="3905827"/>
              <a:ext cx="1028700" cy="10287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06C2DAE-A9BB-8613-1510-583EA7941E62}"/>
              </a:ext>
            </a:extLst>
          </p:cNvPr>
          <p:cNvGrpSpPr/>
          <p:nvPr/>
        </p:nvGrpSpPr>
        <p:grpSpPr>
          <a:xfrm>
            <a:off x="10704545" y="2532520"/>
            <a:ext cx="1057242" cy="1605781"/>
            <a:chOff x="3288178" y="3918434"/>
            <a:chExt cx="1057242" cy="160578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DB947A-8E57-36C2-88D8-AEC1D11B6C80}"/>
                </a:ext>
              </a:extLst>
            </p:cNvPr>
            <p:cNvSpPr txBox="1"/>
            <p:nvPr/>
          </p:nvSpPr>
          <p:spPr>
            <a:xfrm>
              <a:off x="3292886" y="4947134"/>
              <a:ext cx="105253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Michael</a:t>
              </a:r>
            </a:p>
            <a:p>
              <a:pPr algn="ctr"/>
              <a:r>
                <a:rPr lang="en-US" sz="1050" dirty="0" err="1"/>
                <a:t>Yazılım</a:t>
              </a:r>
              <a:r>
                <a:rPr lang="en-US" sz="1050" dirty="0"/>
                <a:t> </a:t>
              </a:r>
              <a:r>
                <a:rPr lang="en-US" sz="1050" dirty="0" err="1"/>
                <a:t>Mühendisi</a:t>
              </a:r>
              <a:endParaRPr lang="en-US" sz="1050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C1BB578-01C3-99F9-F9A0-DE6E7941A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8178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6B060E6-5B6C-6408-A5E9-E1AA1EE7782F}"/>
              </a:ext>
            </a:extLst>
          </p:cNvPr>
          <p:cNvSpPr txBox="1"/>
          <p:nvPr/>
        </p:nvSpPr>
        <p:spPr>
          <a:xfrm>
            <a:off x="9302119" y="5232199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Frank</a:t>
            </a:r>
          </a:p>
          <a:p>
            <a:pPr algn="ctr"/>
            <a:r>
              <a:rPr lang="en-US" sz="1050" dirty="0" err="1"/>
              <a:t>Yazılım</a:t>
            </a:r>
            <a:r>
              <a:rPr lang="en-US" sz="1050" dirty="0"/>
              <a:t> </a:t>
            </a:r>
            <a:r>
              <a:rPr lang="en-US" sz="1050" dirty="0" err="1"/>
              <a:t>Mühendisi</a:t>
            </a:r>
            <a:endParaRPr lang="en-US" sz="10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01E5A6-E954-EDF5-612F-AD1993634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4179" y="4190892"/>
            <a:ext cx="1028700" cy="1028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7940E6-4757-FEC0-DC0C-3BCABEAE2B5D}"/>
              </a:ext>
            </a:extLst>
          </p:cNvPr>
          <p:cNvSpPr txBox="1"/>
          <p:nvPr/>
        </p:nvSpPr>
        <p:spPr>
          <a:xfrm>
            <a:off x="10622485" y="5222359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Sharon</a:t>
            </a:r>
          </a:p>
          <a:p>
            <a:pPr algn="ctr"/>
            <a:r>
              <a:rPr lang="en-US" sz="1050" dirty="0" err="1"/>
              <a:t>Kıdemli</a:t>
            </a:r>
            <a:r>
              <a:rPr lang="en-US" sz="1050" dirty="0"/>
              <a:t> </a:t>
            </a:r>
            <a:r>
              <a:rPr lang="en-US" sz="1050" dirty="0" err="1"/>
              <a:t>Yönetici</a:t>
            </a:r>
            <a:endParaRPr lang="en-US" sz="105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D6AA3C-194E-F5EC-23EA-F2EA38FE57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4545" y="4181052"/>
            <a:ext cx="1028700" cy="1028700"/>
          </a:xfrm>
          <a:prstGeom prst="rect">
            <a:avLst/>
          </a:prstGeom>
        </p:spPr>
      </p:pic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7D618160-7474-F5A8-83F5-6AC0A33F6CA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4147" y="1658325"/>
            <a:ext cx="7264632" cy="975533"/>
          </a:xfrm>
          <a:solidFill>
            <a:schemeClr val="bg1">
              <a:lumMod val="95000"/>
            </a:schemeClr>
          </a:solidFill>
        </p:spPr>
        <p:txBody>
          <a:bodyPr tIns="182880" bIns="182880"/>
          <a:lstStyle/>
          <a:p>
            <a:pPr algn="ctr"/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Vaka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Yıldızlı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İnceleme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1400" b="0" dirty="0" err="1">
                <a:solidFill>
                  <a:schemeClr val="bg2">
                    <a:lumMod val="25000"/>
                  </a:schemeClr>
                </a:solidFill>
                <a:effectLst/>
              </a:rPr>
              <a:t>Sorunlar</a:t>
            </a: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: </a:t>
            </a:r>
            <a:r>
              <a:rPr lang="en-US" sz="1400" b="0" dirty="0" err="1">
                <a:solidFill>
                  <a:schemeClr val="bg2">
                    <a:lumMod val="25000"/>
                  </a:schemeClr>
                </a:solidFill>
                <a:effectLst/>
              </a:rPr>
              <a:t>Çikar</a:t>
            </a: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lang="en-US" sz="1400" b="0" dirty="0" err="1">
                <a:solidFill>
                  <a:schemeClr val="bg2">
                    <a:lumMod val="25000"/>
                  </a:schemeClr>
                </a:solidFill>
                <a:effectLst/>
              </a:rPr>
              <a:t>çatişmasi</a:t>
            </a: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; </a:t>
            </a:r>
            <a:r>
              <a:rPr lang="en-US" sz="1400" b="0" dirty="0" err="1">
                <a:solidFill>
                  <a:schemeClr val="bg2">
                    <a:lumMod val="25000"/>
                  </a:schemeClr>
                </a:solidFill>
                <a:effectLst/>
              </a:rPr>
              <a:t>hibrit</a:t>
            </a: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/</a:t>
            </a:r>
            <a:r>
              <a:rPr lang="en-US" sz="1400" b="0" dirty="0" err="1">
                <a:solidFill>
                  <a:schemeClr val="bg2">
                    <a:lumMod val="25000"/>
                  </a:schemeClr>
                </a:solidFill>
                <a:effectLst/>
              </a:rPr>
              <a:t>esnek</a:t>
            </a: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 zaman; </a:t>
            </a:r>
            <a:r>
              <a:rPr lang="en-US" sz="1400" b="0" dirty="0" err="1">
                <a:solidFill>
                  <a:schemeClr val="bg2">
                    <a:lumMod val="25000"/>
                  </a:schemeClr>
                </a:solidFill>
                <a:effectLst/>
              </a:rPr>
              <a:t>suistimali</a:t>
            </a: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lang="en-US" sz="1400" b="0" dirty="0" err="1">
                <a:solidFill>
                  <a:schemeClr val="bg2">
                    <a:lumMod val="25000"/>
                  </a:schemeClr>
                </a:solidFill>
                <a:effectLst/>
              </a:rPr>
              <a:t>bildirme</a:t>
            </a:r>
            <a:endParaRPr lang="en-US" sz="1400" b="0" dirty="0"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A4CF8A-3BF8-8E54-EC61-235F02FAA9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9474" y="218367"/>
            <a:ext cx="3107856" cy="19828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B8304C-6E43-FF5D-90D8-EA6CB266BDE7}"/>
              </a:ext>
            </a:extLst>
          </p:cNvPr>
          <p:cNvSpPr txBox="1"/>
          <p:nvPr/>
        </p:nvSpPr>
        <p:spPr>
          <a:xfrm>
            <a:off x="9161037" y="358604"/>
            <a:ext cx="26216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</a:rPr>
              <a:t>Özet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</a:endParaRPr>
          </a:p>
          <a:p>
            <a:endParaRPr lang="en-US" sz="1000" dirty="0"/>
          </a:p>
          <a:p>
            <a:pPr algn="ctr"/>
            <a:r>
              <a:rPr lang="en-US" sz="1200" dirty="0" err="1"/>
              <a:t>Jenny'nin</a:t>
            </a:r>
            <a:r>
              <a:rPr lang="en-US" sz="1200" dirty="0"/>
              <a:t> </a:t>
            </a:r>
            <a:r>
              <a:rPr lang="en-US" sz="1200" dirty="0" err="1"/>
              <a:t>ikinci</a:t>
            </a:r>
            <a:r>
              <a:rPr lang="en-US" sz="1200" dirty="0"/>
              <a:t> </a:t>
            </a:r>
            <a:r>
              <a:rPr lang="en-US" sz="1200" dirty="0" err="1"/>
              <a:t>bir</a:t>
            </a:r>
            <a:r>
              <a:rPr lang="en-US" sz="1200" dirty="0"/>
              <a:t> </a:t>
            </a:r>
            <a:r>
              <a:rPr lang="en-US" sz="1200" dirty="0" err="1"/>
              <a:t>işi</a:t>
            </a:r>
            <a:r>
              <a:rPr lang="en-US" sz="1200" dirty="0"/>
              <a:t> var. </a:t>
            </a:r>
            <a:r>
              <a:rPr lang="en-US" sz="1200" dirty="0" err="1"/>
              <a:t>Düzensiz</a:t>
            </a:r>
            <a:r>
              <a:rPr lang="en-US" sz="1200" dirty="0"/>
              <a:t> </a:t>
            </a:r>
            <a:r>
              <a:rPr lang="en-US" sz="1200" dirty="0" err="1"/>
              <a:t>çalışma</a:t>
            </a:r>
            <a:r>
              <a:rPr lang="en-US" sz="1200" dirty="0"/>
              <a:t> </a:t>
            </a:r>
            <a:r>
              <a:rPr lang="en-US" sz="1200" dirty="0" err="1"/>
              <a:t>programı</a:t>
            </a:r>
            <a:r>
              <a:rPr lang="en-US" sz="1200" dirty="0"/>
              <a:t> </a:t>
            </a:r>
            <a:r>
              <a:rPr lang="en-US" sz="1200" dirty="0" err="1"/>
              <a:t>ekibi</a:t>
            </a:r>
            <a:r>
              <a:rPr lang="en-US" sz="1200" dirty="0"/>
              <a:t> </a:t>
            </a:r>
            <a:r>
              <a:rPr lang="en-US" sz="1200" dirty="0" err="1"/>
              <a:t>olumsuz</a:t>
            </a:r>
            <a:r>
              <a:rPr lang="en-US" sz="1200" dirty="0"/>
              <a:t> </a:t>
            </a:r>
            <a:r>
              <a:rPr lang="en-US" sz="1200" dirty="0" err="1"/>
              <a:t>etkiliyor</a:t>
            </a:r>
            <a:endParaRPr lang="en-US" sz="1200" dirty="0"/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C6B97C35-13CE-F77D-FFE7-83688354B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474854"/>
            <a:ext cx="7741585" cy="836572"/>
          </a:xfrm>
        </p:spPr>
        <p:txBody>
          <a:bodyPr/>
          <a:lstStyle/>
          <a:p>
            <a:r>
              <a:rPr lang="en-US" dirty="0" err="1"/>
              <a:t>Tartışma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59825D-A5BE-DF04-982C-96FF867CDD86}"/>
              </a:ext>
            </a:extLst>
          </p:cNvPr>
          <p:cNvSpPr txBox="1"/>
          <p:nvPr/>
        </p:nvSpPr>
        <p:spPr>
          <a:xfrm>
            <a:off x="934753" y="2829432"/>
            <a:ext cx="7124026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Bu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karakterler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hangi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sorunlarla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karşılaşıyor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?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Hangi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VOV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teknikleri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bu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sorunları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çözmeye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yardımcı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olabilir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?</a:t>
            </a:r>
            <a:endParaRPr lang="en-US" sz="2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6997393-37B6-6FA4-BD90-36D13038D4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00" y="4571547"/>
            <a:ext cx="939778" cy="9397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51C5383-3BCF-F0CC-34F3-7A4FAB8C6D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13" y="4571547"/>
            <a:ext cx="945616" cy="9456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E67CB8-EDAF-1E0F-6FCB-6A240097C3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307" y="4571547"/>
            <a:ext cx="951453" cy="9514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F1F9DD-E7A1-D361-27B8-E8E9E14042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029" y="4571547"/>
            <a:ext cx="957290" cy="9572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DBECCD-DF6D-43E5-1892-E097D8CD4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607" y="4571547"/>
            <a:ext cx="963127" cy="96312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0340ABC-6F1F-762F-8F77-509C896D575C}"/>
              </a:ext>
            </a:extLst>
          </p:cNvPr>
          <p:cNvSpPr txBox="1"/>
          <p:nvPr/>
        </p:nvSpPr>
        <p:spPr>
          <a:xfrm>
            <a:off x="648787" y="5520081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Sorular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sorun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9E65F6-28D4-2F66-D8A2-72AF370199B5}"/>
              </a:ext>
            </a:extLst>
          </p:cNvPr>
          <p:cNvSpPr txBox="1"/>
          <p:nvPr/>
        </p:nvSpPr>
        <p:spPr>
          <a:xfrm>
            <a:off x="6741738" y="5520081"/>
            <a:ext cx="1551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İhlalleri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bildirmek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7B9C7F-2BE6-B1D5-AFCA-B1FE43155210}"/>
              </a:ext>
            </a:extLst>
          </p:cNvPr>
          <p:cNvSpPr txBox="1"/>
          <p:nvPr/>
        </p:nvSpPr>
        <p:spPr>
          <a:xfrm>
            <a:off x="2095719" y="5520081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Bilgi </a:t>
            </a:r>
            <a:r>
              <a:rPr lang="en-US" sz="1200" b="1" dirty="0" err="1">
                <a:solidFill>
                  <a:srgbClr val="2284C4"/>
                </a:solidFill>
              </a:rPr>
              <a:t>edinin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63D4D5-D388-553F-7C19-7E3E02EAA7B9}"/>
              </a:ext>
            </a:extLst>
          </p:cNvPr>
          <p:cNvSpPr txBox="1"/>
          <p:nvPr/>
        </p:nvSpPr>
        <p:spPr>
          <a:xfrm>
            <a:off x="3617614" y="5520081"/>
            <a:ext cx="1443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Çevrenizdekilerle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konuşmak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01D3BFB-3B64-D4E6-D651-12FB98390644}"/>
              </a:ext>
            </a:extLst>
          </p:cNvPr>
          <p:cNvSpPr txBox="1"/>
          <p:nvPr/>
        </p:nvSpPr>
        <p:spPr>
          <a:xfrm>
            <a:off x="5141160" y="5520081"/>
            <a:ext cx="1551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Meseleye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başka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bir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pencereden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bakmak</a:t>
            </a:r>
            <a:endParaRPr lang="en-US" sz="1200" b="1" dirty="0">
              <a:solidFill>
                <a:srgbClr val="2284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2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ABCCB163-4150-4419-AB00-18486F27D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6" y="319206"/>
            <a:ext cx="8515424" cy="483000"/>
          </a:xfrm>
        </p:spPr>
        <p:txBody>
          <a:bodyPr/>
          <a:lstStyle/>
          <a:p>
            <a:r>
              <a:rPr lang="en-US" sz="2800" dirty="0" err="1"/>
              <a:t>Vaka</a:t>
            </a:r>
            <a:r>
              <a:rPr lang="en-US" sz="2800" dirty="0"/>
              <a:t> 2: </a:t>
            </a:r>
            <a:r>
              <a:rPr lang="en-US" sz="2800" dirty="0" err="1"/>
              <a:t>Beş</a:t>
            </a:r>
            <a:r>
              <a:rPr lang="en-US" sz="2800" dirty="0"/>
              <a:t> </a:t>
            </a:r>
            <a:r>
              <a:rPr lang="en-US" sz="2800" dirty="0" err="1"/>
              <a:t>Yıldızlı</a:t>
            </a:r>
            <a:r>
              <a:rPr lang="en-US" sz="2800" dirty="0"/>
              <a:t> </a:t>
            </a:r>
            <a:r>
              <a:rPr lang="en-US" sz="2800" dirty="0" err="1"/>
              <a:t>İnceleme</a:t>
            </a:r>
            <a:r>
              <a:rPr lang="en-US" sz="2800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Bölüm</a:t>
            </a:r>
            <a:r>
              <a:rPr lang="en-US" sz="1400" dirty="0"/>
              <a:t> </a:t>
            </a:r>
            <a:r>
              <a:rPr lang="en-US" sz="1400" dirty="0" err="1"/>
              <a:t>İki</a:t>
            </a:r>
            <a:r>
              <a:rPr lang="en-US" sz="1400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194120-47E6-368D-B294-44DA8894F992}"/>
              </a:ext>
            </a:extLst>
          </p:cNvPr>
          <p:cNvSpPr txBox="1"/>
          <p:nvPr/>
        </p:nvSpPr>
        <p:spPr>
          <a:xfrm>
            <a:off x="9396880" y="957187"/>
            <a:ext cx="237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 </a:t>
            </a:r>
            <a:r>
              <a:rPr lang="en-US" dirty="0" err="1"/>
              <a:t>Karakterler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ABB9A2-CE97-C5A6-B231-183411B78BE9}"/>
              </a:ext>
            </a:extLst>
          </p:cNvPr>
          <p:cNvGrpSpPr/>
          <p:nvPr/>
        </p:nvGrpSpPr>
        <p:grpSpPr>
          <a:xfrm>
            <a:off x="9267446" y="1460587"/>
            <a:ext cx="1250442" cy="1618388"/>
            <a:chOff x="1838378" y="3905827"/>
            <a:chExt cx="1250442" cy="161838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3EC150-3CBF-4709-5619-0F1E0142ED12}"/>
                </a:ext>
              </a:extLst>
            </p:cNvPr>
            <p:cNvSpPr txBox="1"/>
            <p:nvPr/>
          </p:nvSpPr>
          <p:spPr>
            <a:xfrm>
              <a:off x="1838378" y="4947134"/>
              <a:ext cx="125044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Jenny</a:t>
              </a:r>
            </a:p>
            <a:p>
              <a:pPr algn="ctr"/>
              <a:r>
                <a:rPr lang="en-US" sz="1050" dirty="0" err="1"/>
                <a:t>Yazılım</a:t>
              </a:r>
              <a:r>
                <a:rPr lang="en-US" sz="1050" dirty="0"/>
                <a:t> </a:t>
              </a:r>
              <a:r>
                <a:rPr lang="en-US" sz="1050" dirty="0" err="1"/>
                <a:t>Mühendisi</a:t>
              </a:r>
              <a:endParaRPr lang="en-US" sz="1050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59BE0CB-AD03-BE84-3E8D-348A53950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9270" y="3905827"/>
              <a:ext cx="1028700" cy="10287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5E2B70-B243-BAAC-E543-04497292BB98}"/>
              </a:ext>
            </a:extLst>
          </p:cNvPr>
          <p:cNvGrpSpPr/>
          <p:nvPr/>
        </p:nvGrpSpPr>
        <p:grpSpPr>
          <a:xfrm>
            <a:off x="10717246" y="1473194"/>
            <a:ext cx="1057242" cy="1605781"/>
            <a:chOff x="3288178" y="3918434"/>
            <a:chExt cx="1057242" cy="160578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2ACF07F-D057-ED13-76E5-1784AC836E26}"/>
                </a:ext>
              </a:extLst>
            </p:cNvPr>
            <p:cNvSpPr txBox="1"/>
            <p:nvPr/>
          </p:nvSpPr>
          <p:spPr>
            <a:xfrm>
              <a:off x="3292886" y="4947134"/>
              <a:ext cx="105253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Michael</a:t>
              </a:r>
            </a:p>
            <a:p>
              <a:pPr algn="ctr"/>
              <a:r>
                <a:rPr lang="en-US" sz="1050" dirty="0" err="1"/>
                <a:t>Yazılım</a:t>
              </a:r>
              <a:r>
                <a:rPr lang="en-US" sz="1050" dirty="0"/>
                <a:t> </a:t>
              </a:r>
              <a:r>
                <a:rPr lang="en-US" sz="1050" dirty="0" err="1"/>
                <a:t>Mühendisi</a:t>
              </a:r>
              <a:endParaRPr lang="en-US" sz="1050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607528C-6312-1442-E956-C362F7B54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8178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7440EB6-9F59-5490-2CE6-928B8149BC52}"/>
              </a:ext>
            </a:extLst>
          </p:cNvPr>
          <p:cNvSpPr txBox="1"/>
          <p:nvPr/>
        </p:nvSpPr>
        <p:spPr>
          <a:xfrm>
            <a:off x="9314820" y="4172873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Frank</a:t>
            </a:r>
          </a:p>
          <a:p>
            <a:pPr algn="ctr"/>
            <a:r>
              <a:rPr lang="en-US" sz="1050" dirty="0" err="1"/>
              <a:t>Yazılım</a:t>
            </a:r>
            <a:r>
              <a:rPr lang="en-US" sz="1050" dirty="0"/>
              <a:t> </a:t>
            </a:r>
            <a:r>
              <a:rPr lang="en-US" sz="1050" dirty="0" err="1"/>
              <a:t>Mühendisi</a:t>
            </a:r>
            <a:endParaRPr lang="en-US" sz="105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F2E5140-6511-CD68-EF10-8FB9FA7AC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6880" y="3131566"/>
            <a:ext cx="1028700" cy="10287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7E0ADEB-BFFF-057E-8874-C77C3F81D4BD}"/>
              </a:ext>
            </a:extLst>
          </p:cNvPr>
          <p:cNvSpPr txBox="1"/>
          <p:nvPr/>
        </p:nvSpPr>
        <p:spPr>
          <a:xfrm>
            <a:off x="10635186" y="4163033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Sharon</a:t>
            </a:r>
          </a:p>
          <a:p>
            <a:pPr algn="ctr"/>
            <a:r>
              <a:rPr lang="en-US" sz="1050" dirty="0" err="1"/>
              <a:t>Kıdemli</a:t>
            </a:r>
            <a:r>
              <a:rPr lang="en-US" sz="1050" dirty="0"/>
              <a:t> </a:t>
            </a:r>
            <a:r>
              <a:rPr lang="en-US" sz="1050" dirty="0" err="1"/>
              <a:t>Yönetici</a:t>
            </a:r>
            <a:endParaRPr lang="en-US" sz="105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77D1383-A3C6-F184-12C1-8C0CD7D874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7246" y="3121726"/>
            <a:ext cx="1028700" cy="1028700"/>
          </a:xfrm>
          <a:prstGeom prst="rect">
            <a:avLst/>
          </a:prstGeom>
        </p:spPr>
      </p:pic>
      <p:pic>
        <p:nvPicPr>
          <p:cNvPr id="25" name="eat_23_case_2-2-tr">
            <a:hlinkClick r:id="" action="ppaction://media"/>
            <a:extLst>
              <a:ext uri="{FF2B5EF4-FFF2-40B4-BE49-F238E27FC236}">
                <a16:creationId xmlns:a16="http://schemas.microsoft.com/office/drawing/2014/main" id="{C0E601EB-BD72-2C80-A000-FE0ECA2FEA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1696" y="927043"/>
            <a:ext cx="8623573" cy="485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5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6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9C5BF-06F0-491E-A79A-85ED46C9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474854"/>
            <a:ext cx="7570763" cy="836572"/>
          </a:xfrm>
        </p:spPr>
        <p:txBody>
          <a:bodyPr/>
          <a:lstStyle/>
          <a:p>
            <a:r>
              <a:rPr lang="en-US" dirty="0" err="1"/>
              <a:t>Kapanış</a:t>
            </a:r>
            <a:r>
              <a:rPr lang="en-US" dirty="0"/>
              <a:t> </a:t>
            </a:r>
            <a:r>
              <a:rPr lang="en-US" dirty="0" err="1"/>
              <a:t>Tartışması</a:t>
            </a:r>
            <a:endParaRPr lang="en-US" dirty="0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D2CEE391-1E36-0CFF-BDA8-DDCEBED143AE}"/>
              </a:ext>
            </a:extLst>
          </p:cNvPr>
          <p:cNvSpPr txBox="1">
            <a:spLocks/>
          </p:cNvSpPr>
          <p:nvPr/>
        </p:nvSpPr>
        <p:spPr>
          <a:xfrm>
            <a:off x="533398" y="1622915"/>
            <a:ext cx="8118233" cy="290889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n-US" sz="2400" dirty="0" err="1"/>
              <a:t>Senaryo</a:t>
            </a:r>
            <a:r>
              <a:rPr lang="en-US" sz="2400" dirty="0"/>
              <a:t> </a:t>
            </a:r>
            <a:r>
              <a:rPr lang="en-US" sz="2400" dirty="0" err="1"/>
              <a:t>nasıl</a:t>
            </a:r>
            <a:r>
              <a:rPr lang="en-US" sz="2400" dirty="0"/>
              <a:t> </a:t>
            </a:r>
            <a:r>
              <a:rPr lang="en-US" sz="2400" dirty="0" err="1"/>
              <a:t>bitmeli</a:t>
            </a:r>
            <a:r>
              <a:rPr lang="en-US" sz="2400" dirty="0"/>
              <a:t>?</a:t>
            </a:r>
          </a:p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n-US" sz="2400" b="1" dirty="0" err="1"/>
              <a:t>Sonuç</a:t>
            </a:r>
            <a:r>
              <a:rPr lang="en-US" sz="2400" b="1" dirty="0"/>
              <a:t> </a:t>
            </a:r>
            <a:r>
              <a:rPr lang="en-US" sz="2400" b="1" dirty="0" err="1"/>
              <a:t>olarak</a:t>
            </a:r>
            <a:br>
              <a:rPr lang="en-US" sz="2400" dirty="0"/>
            </a:br>
            <a:r>
              <a:rPr lang="en-US" sz="1700" dirty="0"/>
              <a:t>Jenny, LM </a:t>
            </a:r>
            <a:r>
              <a:rPr lang="en-US" sz="1700" dirty="0" err="1"/>
              <a:t>kaynaklarından</a:t>
            </a:r>
            <a:r>
              <a:rPr lang="en-US" sz="1700" dirty="0"/>
              <a:t> Chat </a:t>
            </a:r>
            <a:r>
              <a:rPr lang="en-US" sz="1700" dirty="0" err="1"/>
              <a:t>GPT'yi</a:t>
            </a:r>
            <a:r>
              <a:rPr lang="en-US" sz="1700" dirty="0"/>
              <a:t> </a:t>
            </a:r>
            <a:r>
              <a:rPr lang="en-US" sz="1700" dirty="0" err="1"/>
              <a:t>veya</a:t>
            </a:r>
            <a:r>
              <a:rPr lang="en-US" sz="1700" dirty="0"/>
              <a:t> LM </a:t>
            </a:r>
            <a:r>
              <a:rPr lang="en-US" sz="1700" dirty="0" err="1"/>
              <a:t>işi</a:t>
            </a:r>
            <a:r>
              <a:rPr lang="en-US" sz="1700" dirty="0"/>
              <a:t> </a:t>
            </a:r>
            <a:r>
              <a:rPr lang="en-US" sz="1700" dirty="0" err="1"/>
              <a:t>için</a:t>
            </a:r>
            <a:r>
              <a:rPr lang="en-US" sz="1700" dirty="0"/>
              <a:t> </a:t>
            </a:r>
            <a:r>
              <a:rPr lang="en-US" sz="1700" dirty="0" err="1"/>
              <a:t>kullanmıyor</a:t>
            </a:r>
            <a:r>
              <a:rPr lang="en-US" sz="1700" dirty="0"/>
              <a:t>, </a:t>
            </a:r>
            <a:r>
              <a:rPr lang="en-US" sz="1700" dirty="0" err="1"/>
              <a:t>ancak</a:t>
            </a:r>
            <a:r>
              <a:rPr lang="en-US" sz="1700" dirty="0"/>
              <a:t> yeni </a:t>
            </a:r>
            <a:r>
              <a:rPr lang="en-US" sz="1700" dirty="0" err="1"/>
              <a:t>araçlar</a:t>
            </a:r>
            <a:r>
              <a:rPr lang="en-US" sz="1700" dirty="0"/>
              <a:t> </a:t>
            </a:r>
            <a:r>
              <a:rPr lang="en-US" sz="1700" dirty="0" err="1"/>
              <a:t>ve</a:t>
            </a:r>
            <a:r>
              <a:rPr lang="en-US" sz="1700" dirty="0"/>
              <a:t> </a:t>
            </a:r>
            <a:r>
              <a:rPr lang="en-US" sz="1700" dirty="0" err="1"/>
              <a:t>yeteneklerle</a:t>
            </a:r>
            <a:r>
              <a:rPr lang="en-US" sz="1700" dirty="0"/>
              <a:t> </a:t>
            </a:r>
            <a:r>
              <a:rPr lang="en-US" sz="1700" dirty="0" err="1"/>
              <a:t>birlikte</a:t>
            </a:r>
            <a:r>
              <a:rPr lang="en-US" sz="1700" dirty="0"/>
              <a:t> </a:t>
            </a:r>
            <a:r>
              <a:rPr lang="en-US" sz="1700" dirty="0" err="1"/>
              <a:t>gelen</a:t>
            </a:r>
            <a:r>
              <a:rPr lang="en-US" sz="1700" dirty="0"/>
              <a:t> </a:t>
            </a:r>
            <a:r>
              <a:rPr lang="en-US" sz="1700" dirty="0" err="1"/>
              <a:t>yasal</a:t>
            </a:r>
            <a:r>
              <a:rPr lang="en-US" sz="1700" dirty="0"/>
              <a:t>, </a:t>
            </a:r>
            <a:r>
              <a:rPr lang="en-US" sz="1700" dirty="0" err="1"/>
              <a:t>etik</a:t>
            </a:r>
            <a:r>
              <a:rPr lang="en-US" sz="1700" dirty="0"/>
              <a:t> </a:t>
            </a:r>
            <a:r>
              <a:rPr lang="en-US" sz="1700" dirty="0" err="1"/>
              <a:t>ve</a:t>
            </a:r>
            <a:r>
              <a:rPr lang="en-US" sz="1700" dirty="0"/>
              <a:t> </a:t>
            </a:r>
            <a:r>
              <a:rPr lang="en-US" sz="1700" dirty="0" err="1"/>
              <a:t>güvenlikle</a:t>
            </a:r>
            <a:r>
              <a:rPr lang="en-US" sz="1700" dirty="0"/>
              <a:t> </a:t>
            </a:r>
            <a:r>
              <a:rPr lang="en-US" sz="1700" dirty="0" err="1"/>
              <a:t>ilgili</a:t>
            </a:r>
            <a:r>
              <a:rPr lang="en-US" sz="1700" dirty="0"/>
              <a:t> </a:t>
            </a:r>
            <a:r>
              <a:rPr lang="en-US" sz="1700" dirty="0" err="1"/>
              <a:t>endişelerin</a:t>
            </a:r>
            <a:r>
              <a:rPr lang="en-US" sz="1700" dirty="0"/>
              <a:t> </a:t>
            </a:r>
            <a:r>
              <a:rPr lang="en-US" sz="1700" dirty="0" err="1"/>
              <a:t>ve</a:t>
            </a:r>
            <a:r>
              <a:rPr lang="en-US" sz="1700" dirty="0"/>
              <a:t> </a:t>
            </a:r>
            <a:r>
              <a:rPr lang="en-US" sz="1700" dirty="0" err="1"/>
              <a:t>zorlukların</a:t>
            </a:r>
            <a:r>
              <a:rPr lang="en-US" sz="1700" dirty="0"/>
              <a:t> </a:t>
            </a:r>
            <a:r>
              <a:rPr lang="en-US" sz="1700" dirty="0" err="1"/>
              <a:t>farkında</a:t>
            </a:r>
            <a:r>
              <a:rPr lang="en-US" sz="1700" dirty="0"/>
              <a:t> </a:t>
            </a:r>
            <a:r>
              <a:rPr lang="en-US" sz="1700" dirty="0" err="1"/>
              <a:t>olması</a:t>
            </a:r>
            <a:r>
              <a:rPr lang="en-US" sz="1700" dirty="0"/>
              <a:t> </a:t>
            </a:r>
            <a:r>
              <a:rPr lang="en-US" sz="1700" dirty="0" err="1"/>
              <a:t>gerekiyor</a:t>
            </a:r>
            <a:r>
              <a:rPr lang="en-US" sz="1700" dirty="0"/>
              <a:t>. </a:t>
            </a:r>
            <a:r>
              <a:rPr lang="en-US" sz="1700" dirty="0" err="1"/>
              <a:t>Liderler</a:t>
            </a:r>
            <a:r>
              <a:rPr lang="en-US" sz="1700" dirty="0"/>
              <a:t> </a:t>
            </a:r>
            <a:r>
              <a:rPr lang="en-US" sz="1700" dirty="0" err="1"/>
              <a:t>olarak</a:t>
            </a:r>
            <a:r>
              <a:rPr lang="en-US" sz="1700" dirty="0"/>
              <a:t>, </a:t>
            </a:r>
            <a:r>
              <a:rPr lang="en-US" sz="1700" dirty="0" err="1"/>
              <a:t>ekibinizi</a:t>
            </a:r>
            <a:r>
              <a:rPr lang="en-US" sz="1700" dirty="0"/>
              <a:t> </a:t>
            </a:r>
            <a:r>
              <a:rPr lang="en-US" sz="1700" dirty="0" err="1"/>
              <a:t>endişeleri</a:t>
            </a:r>
            <a:r>
              <a:rPr lang="en-US" sz="1700" dirty="0"/>
              <a:t> </a:t>
            </a:r>
            <a:r>
              <a:rPr lang="en-US" sz="1700" dirty="0" err="1"/>
              <a:t>hakkında</a:t>
            </a:r>
            <a:r>
              <a:rPr lang="en-US" sz="1700" dirty="0"/>
              <a:t> </a:t>
            </a:r>
            <a:r>
              <a:rPr lang="en-US" sz="1700" dirty="0" err="1"/>
              <a:t>sizinle</a:t>
            </a:r>
            <a:r>
              <a:rPr lang="en-US" sz="1700" dirty="0"/>
              <a:t> </a:t>
            </a:r>
            <a:r>
              <a:rPr lang="en-US" sz="1700" dirty="0" err="1"/>
              <a:t>konuşmaya</a:t>
            </a:r>
            <a:r>
              <a:rPr lang="en-US" sz="1700" dirty="0"/>
              <a:t> </a:t>
            </a:r>
            <a:r>
              <a:rPr lang="en-US" sz="1700" dirty="0" err="1"/>
              <a:t>teşvik</a:t>
            </a:r>
            <a:r>
              <a:rPr lang="en-US" sz="1700" dirty="0"/>
              <a:t> </a:t>
            </a:r>
            <a:r>
              <a:rPr lang="en-US" sz="1700" dirty="0" err="1"/>
              <a:t>edin</a:t>
            </a:r>
            <a:r>
              <a:rPr lang="en-US" sz="1700" dirty="0"/>
              <a:t> </a:t>
            </a:r>
            <a:r>
              <a:rPr lang="en-US" sz="1700" dirty="0" err="1"/>
              <a:t>ve</a:t>
            </a:r>
            <a:r>
              <a:rPr lang="en-US" sz="1700" dirty="0"/>
              <a:t> </a:t>
            </a:r>
            <a:r>
              <a:rPr lang="en-US" sz="1700" dirty="0" err="1"/>
              <a:t>ardından</a:t>
            </a:r>
            <a:r>
              <a:rPr lang="en-US" sz="1700" dirty="0"/>
              <a:t> </a:t>
            </a:r>
            <a:r>
              <a:rPr lang="en-US" sz="1700" dirty="0" err="1"/>
              <a:t>sorunu</a:t>
            </a:r>
            <a:r>
              <a:rPr lang="en-US" sz="1700" dirty="0"/>
              <a:t> </a:t>
            </a:r>
            <a:r>
              <a:rPr lang="en-US" sz="1700" dirty="0" err="1"/>
              <a:t>çözmek</a:t>
            </a:r>
            <a:r>
              <a:rPr lang="en-US" sz="1700" dirty="0"/>
              <a:t> </a:t>
            </a:r>
            <a:r>
              <a:rPr lang="en-US" sz="1700" dirty="0" err="1"/>
              <a:t>için</a:t>
            </a:r>
            <a:r>
              <a:rPr lang="en-US" sz="1700" dirty="0"/>
              <a:t> </a:t>
            </a:r>
            <a:r>
              <a:rPr lang="en-US" sz="1700" dirty="0" err="1"/>
              <a:t>harekete</a:t>
            </a:r>
            <a:r>
              <a:rPr lang="en-US" sz="1700" dirty="0"/>
              <a:t> </a:t>
            </a:r>
            <a:r>
              <a:rPr lang="en-US" sz="1700" dirty="0" err="1"/>
              <a:t>geçme</a:t>
            </a:r>
            <a:r>
              <a:rPr lang="en-US" sz="1700" dirty="0"/>
              <a:t> </a:t>
            </a:r>
            <a:r>
              <a:rPr lang="en-US" sz="1700" dirty="0" err="1"/>
              <a:t>taahhüdünde</a:t>
            </a:r>
            <a:r>
              <a:rPr lang="en-US" sz="1700" dirty="0"/>
              <a:t> </a:t>
            </a:r>
            <a:r>
              <a:rPr lang="en-US" sz="1700" dirty="0" err="1"/>
              <a:t>bulunun</a:t>
            </a:r>
            <a:r>
              <a:rPr lang="en-US" sz="1700" dirty="0"/>
              <a:t>. </a:t>
            </a:r>
            <a:r>
              <a:rPr lang="en-US" sz="1700" dirty="0" err="1"/>
              <a:t>Ekip</a:t>
            </a:r>
            <a:r>
              <a:rPr lang="en-US" sz="1700" dirty="0"/>
              <a:t> </a:t>
            </a:r>
            <a:r>
              <a:rPr lang="en-US" sz="1700" dirty="0" err="1"/>
              <a:t>üyeleri</a:t>
            </a:r>
            <a:r>
              <a:rPr lang="en-US" sz="1700" dirty="0"/>
              <a:t> </a:t>
            </a:r>
            <a:r>
              <a:rPr lang="en-US" sz="1700" dirty="0" err="1"/>
              <a:t>olarak</a:t>
            </a:r>
            <a:r>
              <a:rPr lang="en-US" sz="1700" dirty="0"/>
              <a:t>, </a:t>
            </a:r>
            <a:r>
              <a:rPr lang="en-US" sz="1700" dirty="0" err="1"/>
              <a:t>bir</a:t>
            </a:r>
            <a:r>
              <a:rPr lang="en-US" sz="1700" dirty="0"/>
              <a:t> </a:t>
            </a:r>
            <a:r>
              <a:rPr lang="en-US" sz="1700" dirty="0" err="1"/>
              <a:t>şey</a:t>
            </a:r>
            <a:r>
              <a:rPr lang="en-US" sz="1700" dirty="0"/>
              <a:t> </a:t>
            </a:r>
            <a:r>
              <a:rPr lang="en-US" sz="1700" dirty="0" err="1"/>
              <a:t>gördüğünüzde</a:t>
            </a:r>
            <a:r>
              <a:rPr lang="en-US" sz="1700" dirty="0"/>
              <a:t> </a:t>
            </a:r>
            <a:r>
              <a:rPr lang="en-US" sz="1700" dirty="0" err="1"/>
              <a:t>bunu</a:t>
            </a:r>
            <a:r>
              <a:rPr lang="en-US" sz="1700" dirty="0"/>
              <a:t> </a:t>
            </a:r>
            <a:r>
              <a:rPr lang="en-US" sz="1700" dirty="0" err="1"/>
              <a:t>dile</a:t>
            </a:r>
            <a:r>
              <a:rPr lang="en-US" sz="1700" dirty="0"/>
              <a:t> </a:t>
            </a:r>
            <a:r>
              <a:rPr lang="en-US" sz="1700" dirty="0" err="1"/>
              <a:t>getirin</a:t>
            </a:r>
            <a:r>
              <a:rPr lang="en-US" sz="1700" dirty="0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1E9F89-E4A8-4DED-0175-7C442B193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00" y="4571547"/>
            <a:ext cx="939778" cy="9397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9EC634-0A3B-E5EC-B4DE-515277772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13" y="4571547"/>
            <a:ext cx="945616" cy="9456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479819-0E2A-710C-3138-C021EB2C7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307" y="4571547"/>
            <a:ext cx="951453" cy="951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53FA53-9B0C-C7F6-BC98-D8CEADA6F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029" y="4571547"/>
            <a:ext cx="957290" cy="9572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DEEA65-5DBD-E4B1-C2AA-7C510B94CF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607" y="4571547"/>
            <a:ext cx="963127" cy="9631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A1AEE3B-0DE1-3634-B1A7-F23F7C8213A0}"/>
              </a:ext>
            </a:extLst>
          </p:cNvPr>
          <p:cNvSpPr txBox="1"/>
          <p:nvPr/>
        </p:nvSpPr>
        <p:spPr>
          <a:xfrm>
            <a:off x="648787" y="5520081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Sorular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sorun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15D2E1-863C-56E9-98FC-612642F9FE89}"/>
              </a:ext>
            </a:extLst>
          </p:cNvPr>
          <p:cNvSpPr txBox="1"/>
          <p:nvPr/>
        </p:nvSpPr>
        <p:spPr>
          <a:xfrm>
            <a:off x="6741738" y="5520081"/>
            <a:ext cx="1551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İhlalleri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bildirmek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030177-BAA2-4D16-FE22-3E875EACC874}"/>
              </a:ext>
            </a:extLst>
          </p:cNvPr>
          <p:cNvSpPr txBox="1"/>
          <p:nvPr/>
        </p:nvSpPr>
        <p:spPr>
          <a:xfrm>
            <a:off x="2095719" y="5520081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Bilgi </a:t>
            </a:r>
            <a:r>
              <a:rPr lang="en-US" sz="1200" b="1" dirty="0" err="1">
                <a:solidFill>
                  <a:srgbClr val="2284C4"/>
                </a:solidFill>
              </a:rPr>
              <a:t>edinin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ECCD9B-C503-F43F-84AC-035EA0517981}"/>
              </a:ext>
            </a:extLst>
          </p:cNvPr>
          <p:cNvSpPr txBox="1"/>
          <p:nvPr/>
        </p:nvSpPr>
        <p:spPr>
          <a:xfrm>
            <a:off x="3617614" y="5520081"/>
            <a:ext cx="1443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Çevrenizdekilerle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konuşmak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C47B36-0E32-7B49-57B1-600FE7BA3088}"/>
              </a:ext>
            </a:extLst>
          </p:cNvPr>
          <p:cNvSpPr txBox="1"/>
          <p:nvPr/>
        </p:nvSpPr>
        <p:spPr>
          <a:xfrm>
            <a:off x="5141160" y="5520081"/>
            <a:ext cx="1551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Meseleye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başka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bir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pencereden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bakmak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92330E-52AE-E58C-E3E8-74C0DD3DDD07}"/>
              </a:ext>
            </a:extLst>
          </p:cNvPr>
          <p:cNvSpPr txBox="1"/>
          <p:nvPr/>
        </p:nvSpPr>
        <p:spPr>
          <a:xfrm>
            <a:off x="9396880" y="957187"/>
            <a:ext cx="237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 </a:t>
            </a:r>
            <a:r>
              <a:rPr lang="en-US" dirty="0" err="1"/>
              <a:t>Karakterler</a:t>
            </a:r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3DC8703-08D0-D219-33CE-087AAFCBA9C4}"/>
              </a:ext>
            </a:extLst>
          </p:cNvPr>
          <p:cNvGrpSpPr/>
          <p:nvPr/>
        </p:nvGrpSpPr>
        <p:grpSpPr>
          <a:xfrm>
            <a:off x="9267446" y="1460587"/>
            <a:ext cx="1250442" cy="1618388"/>
            <a:chOff x="1838378" y="3905827"/>
            <a:chExt cx="1250442" cy="161838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0C2C40-3CD0-CE22-7384-238B81680C8B}"/>
                </a:ext>
              </a:extLst>
            </p:cNvPr>
            <p:cNvSpPr txBox="1"/>
            <p:nvPr/>
          </p:nvSpPr>
          <p:spPr>
            <a:xfrm>
              <a:off x="1838378" y="4947134"/>
              <a:ext cx="125044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Jenny</a:t>
              </a:r>
            </a:p>
            <a:p>
              <a:pPr algn="ctr"/>
              <a:r>
                <a:rPr lang="en-US" sz="1050" dirty="0" err="1"/>
                <a:t>Yazılım</a:t>
              </a:r>
              <a:r>
                <a:rPr lang="en-US" sz="1050" dirty="0"/>
                <a:t> </a:t>
              </a:r>
              <a:r>
                <a:rPr lang="en-US" sz="1050" dirty="0" err="1"/>
                <a:t>Mühendisi</a:t>
              </a:r>
              <a:endParaRPr lang="en-US" sz="1050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52BCD3C-FD39-53C4-F7CC-D50D80682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9270" y="3905827"/>
              <a:ext cx="1028700" cy="10287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8C3A853-56B7-25AD-19ED-6294D4EE1F67}"/>
              </a:ext>
            </a:extLst>
          </p:cNvPr>
          <p:cNvGrpSpPr/>
          <p:nvPr/>
        </p:nvGrpSpPr>
        <p:grpSpPr>
          <a:xfrm>
            <a:off x="10717246" y="1473194"/>
            <a:ext cx="1057242" cy="1605781"/>
            <a:chOff x="3288178" y="3918434"/>
            <a:chExt cx="1057242" cy="160578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6C54979-16A9-ADA0-797E-85D755CA7376}"/>
                </a:ext>
              </a:extLst>
            </p:cNvPr>
            <p:cNvSpPr txBox="1"/>
            <p:nvPr/>
          </p:nvSpPr>
          <p:spPr>
            <a:xfrm>
              <a:off x="3292886" y="4947134"/>
              <a:ext cx="105253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Michael</a:t>
              </a:r>
            </a:p>
            <a:p>
              <a:pPr algn="ctr"/>
              <a:r>
                <a:rPr lang="en-US" sz="1050" dirty="0" err="1"/>
                <a:t>Yazılım</a:t>
              </a:r>
              <a:r>
                <a:rPr lang="en-US" sz="1050" dirty="0"/>
                <a:t> </a:t>
              </a:r>
              <a:r>
                <a:rPr lang="en-US" sz="1050" dirty="0" err="1"/>
                <a:t>Mühendisi</a:t>
              </a:r>
              <a:endParaRPr lang="en-US" sz="1050" dirty="0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7BA82F4-BCA3-B124-E0CE-55E93A25F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8178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A57F4EA-452A-A6BD-C596-E380201E2A5D}"/>
              </a:ext>
            </a:extLst>
          </p:cNvPr>
          <p:cNvSpPr txBox="1"/>
          <p:nvPr/>
        </p:nvSpPr>
        <p:spPr>
          <a:xfrm>
            <a:off x="9314820" y="4172873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Frank</a:t>
            </a:r>
          </a:p>
          <a:p>
            <a:pPr algn="ctr"/>
            <a:r>
              <a:rPr lang="en-US" sz="1050" dirty="0" err="1"/>
              <a:t>Yazılım</a:t>
            </a:r>
            <a:r>
              <a:rPr lang="en-US" sz="1050" dirty="0"/>
              <a:t> </a:t>
            </a:r>
            <a:r>
              <a:rPr lang="en-US" sz="1050" dirty="0" err="1"/>
              <a:t>Mühendisi</a:t>
            </a:r>
            <a:endParaRPr lang="en-US" sz="1050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940BF17-1CEB-CF86-3B99-13683DC111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6880" y="3131566"/>
            <a:ext cx="1028700" cy="10287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782C06B-F9F3-B510-D1C9-0E5CF7557D14}"/>
              </a:ext>
            </a:extLst>
          </p:cNvPr>
          <p:cNvSpPr txBox="1"/>
          <p:nvPr/>
        </p:nvSpPr>
        <p:spPr>
          <a:xfrm>
            <a:off x="10635186" y="4163033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Sharon</a:t>
            </a:r>
          </a:p>
          <a:p>
            <a:pPr algn="ctr"/>
            <a:r>
              <a:rPr lang="en-US" sz="1050" dirty="0" err="1"/>
              <a:t>Kıdemli</a:t>
            </a:r>
            <a:r>
              <a:rPr lang="en-US" sz="1050" dirty="0"/>
              <a:t> </a:t>
            </a:r>
            <a:r>
              <a:rPr lang="en-US" sz="1050" dirty="0" err="1"/>
              <a:t>Yönetici</a:t>
            </a:r>
            <a:endParaRPr lang="en-US" sz="1050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8BA979A-0C9B-F319-62C5-4BDDFAEAB8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7246" y="3121726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31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MTemplate_Colors">
      <a:dk1>
        <a:srgbClr val="63666A"/>
      </a:dk1>
      <a:lt1>
        <a:sysClr val="window" lastClr="FFFFFF"/>
      </a:lt1>
      <a:dk2>
        <a:srgbClr val="000000"/>
      </a:dk2>
      <a:lt2>
        <a:srgbClr val="E7E6E6"/>
      </a:lt2>
      <a:accent1>
        <a:srgbClr val="002F6C"/>
      </a:accent1>
      <a:accent2>
        <a:srgbClr val="00A3E0"/>
      </a:accent2>
      <a:accent3>
        <a:srgbClr val="007396"/>
      </a:accent3>
      <a:accent4>
        <a:srgbClr val="833177"/>
      </a:accent4>
      <a:accent5>
        <a:srgbClr val="43B02A"/>
      </a:accent5>
      <a:accent6>
        <a:srgbClr val="FFCD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1BA055A0-DE46-CF42-A21C-804E59AE4926}" vid="{EF944969-5E05-7641-B1D9-9B5B7AF9FD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9BFE13F2C6DC4E8A742168C5E5E2A3" ma:contentTypeVersion="12" ma:contentTypeDescription="Create a new document." ma:contentTypeScope="" ma:versionID="48900e67c0d0066448a8529c3e1c1e65">
  <xsd:schema xmlns:xsd="http://www.w3.org/2001/XMLSchema" xmlns:xs="http://www.w3.org/2001/XMLSchema" xmlns:p="http://schemas.microsoft.com/office/2006/metadata/properties" xmlns:ns2="661bd46e-921f-4b2f-94f6-3f9bfcdede32" xmlns:ns3="1042a8a7-e606-4d6a-9cd6-c2fbda9658e7" targetNamespace="http://schemas.microsoft.com/office/2006/metadata/properties" ma:root="true" ma:fieldsID="7935dc6e203849a374f4e7dc4c1c3403" ns2:_="" ns3:_="">
    <xsd:import namespace="661bd46e-921f-4b2f-94f6-3f9bfcdede32"/>
    <xsd:import namespace="1042a8a7-e606-4d6a-9cd6-c2fbda9658e7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Info" minOccurs="0"/>
                <xsd:element ref="ns2:SIPLabel" minOccurs="0"/>
                <xsd:element ref="ns2:SIPLabel_ECICountry" minOccurs="0"/>
                <xsd:element ref="ns2:SIPLabel_OCI" minOccurs="0"/>
                <xsd:element ref="ns2:SIPLabel_TPPI" minOccurs="0"/>
                <xsd:element ref="ns2:SIPLabel_Special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1bd46e-921f-4b2f-94f6-3f9bfcdede32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Enterprise_x0020_Keywords" ma:displayName="Enterprise Keywords" ma:fieldId="{23f27201-bee3-471e-b2e7-b64fd8b7ca38}" ma:taxonomyMulti="true" ma:sspId="5f68076a-9896-4f70-850d-4130ed0339a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5dfc3885-0e86-4dcb-a692-351b8f83f0b3}" ma:internalName="TaxCatchAll" ma:showField="CatchAllData" ma:web="661bd46e-921f-4b2f-94f6-3f9bfcdede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IPLabel" ma:index="12" nillable="true" ma:displayName="Sensitive Information Protection (SIP) Label" ma:internalName="SIPLabel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restricted"/>
                    <xsd:enumeration value="Lockheed Martin Proprietary Information (LMPI)"/>
                    <xsd:enumeration value="Export Controlled Information (ECI)"/>
                    <xsd:enumeration value="Attorney-Client Privileged Information and/or Attorney Work Product"/>
                    <xsd:enumeration value="Protected Information"/>
                    <xsd:enumeration value="Personal Information"/>
                    <xsd:enumeration value="Third Party Proprietary Information"/>
                    <xsd:enumeration value="Organizational Conflict of Interest (OCI)"/>
                    <xsd:enumeration value="Specialty Label"/>
                  </xsd:restriction>
                </xsd:simpleType>
              </xsd:element>
            </xsd:sequence>
          </xsd:extension>
        </xsd:complexContent>
      </xsd:complexType>
    </xsd:element>
    <xsd:element name="SIPLabel_ECICountry" ma:index="13" nillable="true" ma:displayName="Export Control Country of Jurisdiction" ma:internalName="SIPLabel_ECICount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ited States (US)"/>
                    <xsd:enumeration value="Canada (CA)"/>
                    <xsd:enumeration value="United Kingdom (GB)"/>
                    <xsd:enumeration value="Australia (AU)"/>
                    <xsd:enumeration value="Albania (AL)"/>
                    <xsd:enumeration value="Argentina (AR)"/>
                    <xsd:enumeration value="Bahrain (BH)"/>
                    <xsd:enumeration value="Belgium (BE)"/>
                    <xsd:enumeration value="Brazil (BR)"/>
                    <xsd:enumeration value="China (CN)"/>
                    <xsd:enumeration value="Colombia (CO)"/>
                    <xsd:enumeration value="Croatia (HR)"/>
                    <xsd:enumeration value="Denmark (DK)"/>
                    <xsd:enumeration value="Egypt (EG)"/>
                    <xsd:enumeration value="Finland (FI)"/>
                    <xsd:enumeration value="France (FR)"/>
                    <xsd:enumeration value="Germany (DE)"/>
                    <xsd:enumeration value="Greece (GR)"/>
                    <xsd:enumeration value="Guam (GU)"/>
                    <xsd:enumeration value="Hong Kong (HK)"/>
                    <xsd:enumeration value="India (IN)"/>
                    <xsd:enumeration value="Israel (IL)"/>
                    <xsd:enumeration value="Italy (IT)"/>
                    <xsd:enumeration value="Japan (JP)"/>
                    <xsd:enumeration value="Korea, Republic of (KR)"/>
                    <xsd:enumeration value="Kuwait (KW)"/>
                    <xsd:enumeration value="Malaysia (MY)"/>
                    <xsd:enumeration value="Mauritius (MU)"/>
                    <xsd:enumeration value="Mexico (MX)"/>
                    <xsd:enumeration value="Netherlands (NL)"/>
                    <xsd:enumeration value="New Zealand (NZ)"/>
                    <xsd:enumeration value="Norway (NO)"/>
                    <xsd:enumeration value="Philippines (PH)"/>
                    <xsd:enumeration value="Poland (PL)"/>
                    <xsd:enumeration value="Portugal (PT)"/>
                    <xsd:enumeration value="Puerto Rico (PR)"/>
                    <xsd:enumeration value="Romania (RO)"/>
                    <xsd:enumeration value="Saudi Arabia (SA)"/>
                    <xsd:enumeration value="Singapore (SG)"/>
                    <xsd:enumeration value="South Africa (ZA)"/>
                    <xsd:enumeration value="Spain (ES)"/>
                    <xsd:enumeration value="Sweden (SE)"/>
                    <xsd:enumeration value="Switzerland (CH)"/>
                    <xsd:enumeration value="Taiwan, Province of China (TW)"/>
                    <xsd:enumeration value="Thailand (TH)"/>
                    <xsd:enumeration value="Turkey (TR)"/>
                    <xsd:enumeration value="United Arab Emirates (AE)"/>
                    <xsd:enumeration value="Venezuela (VE)"/>
                    <xsd:enumeration value="Viet Nam (VN)"/>
                  </xsd:restriction>
                </xsd:simpleType>
              </xsd:element>
            </xsd:sequence>
          </xsd:extension>
        </xsd:complexContent>
      </xsd:complexType>
    </xsd:element>
    <xsd:element name="SIPLabel_OCI" ma:index="14" nillable="true" ma:displayName="Organizational Conflict of Interest" ma:internalName="SIPLabel_OCI">
      <xsd:simpleType>
        <xsd:restriction base="dms:Text"/>
      </xsd:simpleType>
    </xsd:element>
    <xsd:element name="SIPLabel_TPPI" ma:index="15" nillable="true" ma:displayName="Third Party" ma:internalName="SIPLabel_TPPI">
      <xsd:simpleType>
        <xsd:restriction base="dms:Text"/>
      </xsd:simpleType>
    </xsd:element>
    <xsd:element name="SIPLabel_Specialty" ma:index="16" nillable="true" ma:displayName="Specialty Label" ma:internalName="SIPLabel_Specialt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or Official Use Only"/>
                    <xsd:enumeration value="NATO Restricted"/>
                    <xsd:enumeration value="UK OFFICIAL"/>
                    <xsd:enumeration value="UK OFFICIAL-SENSITIVE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2a8a7-e606-4d6a-9cd6-c2fbda9658e7" elementFormDefault="qualified">
    <xsd:import namespace="http://schemas.microsoft.com/office/2006/documentManagement/types"/>
    <xsd:import namespace="http://schemas.microsoft.com/office/infopath/2007/PartnerControls"/>
    <xsd:element name="Info" ma:index="11" nillable="true" ma:displayName="Info" ma:internalName="Info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1bd46e-921f-4b2f-94f6-3f9bfcdede32">
      <Value>34</Value>
      <Value>33</Value>
      <Value>32</Value>
    </TaxCatchAll>
    <SIPLabel_Specialty xmlns="661bd46e-921f-4b2f-94f6-3f9bfcdede32"/>
    <SIPLabel_TPPI xmlns="661bd46e-921f-4b2f-94f6-3f9bfcdede32" xsi:nil="true"/>
    <TaxKeywordTaxHTField xmlns="661bd46e-921f-4b2f-94f6-3f9bfcdede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Official</TermName>
          <TermId xmlns="http://schemas.microsoft.com/office/infopath/2007/PartnerControls">cf27d6ae-165f-4fd4-82df-b359670c06e5</TermId>
        </TermInfo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aa6d2b24-3068-464c-b8a1-9c0912f06071</TermId>
        </TermInfo>
        <TermInfo xmlns="http://schemas.microsoft.com/office/infopath/2007/PartnerControls">
          <TermName xmlns="http://schemas.microsoft.com/office/infopath/2007/PartnerControls">PowerPoint</TermName>
          <TermId xmlns="http://schemas.microsoft.com/office/infopath/2007/PartnerControls">fdd97a65-f75e-49d0-985b-95654da0a884</TermId>
        </TermInfo>
      </Terms>
    </TaxKeywordTaxHTField>
    <SIPLabel_OCI xmlns="661bd46e-921f-4b2f-94f6-3f9bfcdede32" xsi:nil="true"/>
    <Info xmlns="1042a8a7-e606-4d6a-9cd6-c2fbda9658e7">White background on title &amp; end slides</Info>
    <SIPLabel_ECICountry xmlns="661bd46e-921f-4b2f-94f6-3f9bfcdede32"/>
    <SIPLabel xmlns="661bd46e-921f-4b2f-94f6-3f9bfcdede32">
      <Value>Unrestricted</Value>
    </SIPLabel>
  </documentManagement>
</p:properties>
</file>

<file path=customXml/itemProps1.xml><?xml version="1.0" encoding="utf-8"?>
<ds:datastoreItem xmlns:ds="http://schemas.openxmlformats.org/officeDocument/2006/customXml" ds:itemID="{C66939EC-D0B0-4FCE-ACE8-B16456A0ED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1bd46e-921f-4b2f-94f6-3f9bfcdede32"/>
    <ds:schemaRef ds:uri="1042a8a7-e606-4d6a-9cd6-c2fbda9658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D910FE-BA35-46CD-9006-7B6EAFC627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99D200-8C76-4381-B149-0ABAA83066DA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661bd46e-921f-4b2f-94f6-3f9bfcdede32"/>
    <ds:schemaRef ds:uri="1042a8a7-e606-4d6a-9cd6-c2fbda9658e7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287</TotalTime>
  <Words>263</Words>
  <Application>Microsoft Office PowerPoint</Application>
  <PresentationFormat>Widescreen</PresentationFormat>
  <Paragraphs>77</Paragraphs>
  <Slides>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Bradley Hand ITC</vt:lpstr>
      <vt:lpstr>Calibri</vt:lpstr>
      <vt:lpstr>Office Theme</vt:lpstr>
      <vt:lpstr>Vaka 2: Beş Yıldızlı İnceleme  Jenny'nin ikinci bir işi var. Düzensiz çalışma programı ekibi olumsuz etkiliyor</vt:lpstr>
      <vt:lpstr>Vaka 2: Beş Yıldızlı İnceleme (Bölüm Bir)</vt:lpstr>
      <vt:lpstr>Tartışma</vt:lpstr>
      <vt:lpstr>Vaka 2: Beş Yıldızlı İnceleme (Bölüm İki)</vt:lpstr>
      <vt:lpstr>Kapanış Tartışması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Trammell, Eric T (US)</dc:creator>
  <cp:keywords>Unrestricted, template; Official; PowerPoint</cp:keywords>
  <cp:lastModifiedBy>Ed Aborn</cp:lastModifiedBy>
  <cp:revision>70</cp:revision>
  <dcterms:created xsi:type="dcterms:W3CDTF">2018-09-19T12:19:03Z</dcterms:created>
  <dcterms:modified xsi:type="dcterms:W3CDTF">2023-05-09T13:46:45Z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0x010100A29BFE13F2C6DC4E8A742168C5E5E2A3</vt:lpwstr>
  </property>
  <property fmtid="{D5CDD505-2E9C-101B-9397-08002B2CF9AE}" pid="3" name="Enterprise Keywords">
    <vt:lpwstr>34;#Official|cf27d6ae-165f-4fd4-82df-b359670c06e5;#33;#template|aa6d2b24-3068-464c-b8a1-9c0912f06071;#32;#PowerPoint|fdd97a65-f75e-49d0-985b-95654da0a884</vt:lpwstr>
  </property>
  <property fmtid="{D5CDD505-2E9C-101B-9397-08002B2CF9AE}" pid="4" name="checkedProgramsCount">
    <vt:i4>0</vt:i4>
  </property>
  <property fmtid="{D5CDD505-2E9C-101B-9397-08002B2CF9AE}" pid="5" name="LM SIP Document Sensitivity">
    <vt:lpwstr/>
  </property>
  <property fmtid="{D5CDD505-2E9C-101B-9397-08002B2CF9AE}" pid="6" name="Document Author">
    <vt:lpwstr>ACCT03\r07273</vt:lpwstr>
  </property>
  <property fmtid="{D5CDD505-2E9C-101B-9397-08002B2CF9AE}" pid="7" name="Document Sensitivity">
    <vt:lpwstr>1</vt:lpwstr>
  </property>
  <property fmtid="{D5CDD505-2E9C-101B-9397-08002B2CF9AE}" pid="8" name="ThirdParty">
    <vt:lpwstr/>
  </property>
  <property fmtid="{D5CDD505-2E9C-101B-9397-08002B2CF9AE}" pid="9" name="OCI Restriction">
    <vt:bool>false</vt:bool>
  </property>
  <property fmtid="{D5CDD505-2E9C-101B-9397-08002B2CF9AE}" pid="10" name="OCI Additional Info">
    <vt:lpwstr/>
  </property>
  <property fmtid="{D5CDD505-2E9C-101B-9397-08002B2CF9AE}" pid="11" name="Allow Header Overwrite">
    <vt:bool>true</vt:bool>
  </property>
  <property fmtid="{D5CDD505-2E9C-101B-9397-08002B2CF9AE}" pid="12" name="Allow Footer Overwrite">
    <vt:bool>true</vt:bool>
  </property>
  <property fmtid="{D5CDD505-2E9C-101B-9397-08002B2CF9AE}" pid="13" name="Multiple Selected">
    <vt:lpwstr>-1</vt:lpwstr>
  </property>
  <property fmtid="{D5CDD505-2E9C-101B-9397-08002B2CF9AE}" pid="14" name="SIPLongWording">
    <vt:lpwstr>_x000d_
_x000d_
</vt:lpwstr>
  </property>
  <property fmtid="{D5CDD505-2E9C-101B-9397-08002B2CF9AE}" pid="15" name="ExpCountry">
    <vt:lpwstr/>
  </property>
  <property fmtid="{D5CDD505-2E9C-101B-9397-08002B2CF9AE}" pid="16" name="TextBoxAndDropdownValues">
    <vt:lpwstr/>
  </property>
</Properties>
</file>