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226094"/>
            <a:ext cx="5704116" cy="2202906"/>
          </a:xfrm>
        </p:spPr>
        <p:txBody>
          <a:bodyPr/>
          <a:lstStyle/>
          <a:p>
            <a:pPr algn="l"/>
            <a:r>
              <a:rPr lang="en-US" sz="3200" b="1" dirty="0"/>
              <a:t>Case 3: Team Bonding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/>
              <a:t>Peter gives the team an unreasonable deadline for an important deliverable, then questions his team's loyalty and commitment.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1930947" y="3800793"/>
            <a:ext cx="242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D578F-CD8F-4421-B8DA-C6F59D39BCCD}"/>
              </a:ext>
            </a:extLst>
          </p:cNvPr>
          <p:cNvSpPr txBox="1"/>
          <p:nvPr/>
        </p:nvSpPr>
        <p:spPr>
          <a:xfrm>
            <a:off x="352948" y="5345574"/>
            <a:ext cx="12504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Technician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A2964-C0BE-4281-9519-ACBFF575E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840" y="4304267"/>
            <a:ext cx="1028700" cy="102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2BF09C-37C1-4FC0-8054-554B4827DBD4}"/>
              </a:ext>
            </a:extLst>
          </p:cNvPr>
          <p:cNvSpPr txBox="1"/>
          <p:nvPr/>
        </p:nvSpPr>
        <p:spPr>
          <a:xfrm>
            <a:off x="1857701" y="5345574"/>
            <a:ext cx="1052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Peter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565EF3C-53C8-4B18-92C9-E74DED833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993" y="4316874"/>
            <a:ext cx="1028700" cy="1028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0C1743-51E3-44DA-B01C-394B4DAEB3E9}"/>
              </a:ext>
            </a:extLst>
          </p:cNvPr>
          <p:cNvSpPr txBox="1"/>
          <p:nvPr/>
        </p:nvSpPr>
        <p:spPr>
          <a:xfrm>
            <a:off x="3171762" y="5358181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Senior Technician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D0103E-509D-4509-8901-4FE19E51F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822" y="4316874"/>
            <a:ext cx="1028700" cy="102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FBF508-2AD9-4DB4-B0AC-44501051C80B}"/>
              </a:ext>
            </a:extLst>
          </p:cNvPr>
          <p:cNvSpPr txBox="1"/>
          <p:nvPr/>
        </p:nvSpPr>
        <p:spPr>
          <a:xfrm>
            <a:off x="4626109" y="5332967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Summer</a:t>
            </a:r>
          </a:p>
          <a:p>
            <a:pPr algn="ctr"/>
            <a:r>
              <a:rPr lang="en-US" sz="1050" dirty="0"/>
              <a:t>Manager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93B4DB-24CA-448B-869D-BC8A3D628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545" y="4304267"/>
            <a:ext cx="1028700" cy="10287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BABCAB2-7638-14FC-F2C4-9317E36A7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06" y="1440566"/>
            <a:ext cx="5420294" cy="43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3: Team Bonding </a:t>
            </a:r>
            <a:r>
              <a:rPr lang="en-US" sz="1400" dirty="0"/>
              <a:t>(Part One)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24B45-BED5-4DCB-B934-B42D11EB3FD5}"/>
              </a:ext>
            </a:extLst>
          </p:cNvPr>
          <p:cNvSpPr txBox="1"/>
          <p:nvPr/>
        </p:nvSpPr>
        <p:spPr>
          <a:xfrm>
            <a:off x="9374053" y="822302"/>
            <a:ext cx="242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1788A-9EAA-2D66-8C46-D11064A0936C}"/>
              </a:ext>
            </a:extLst>
          </p:cNvPr>
          <p:cNvSpPr txBox="1"/>
          <p:nvPr/>
        </p:nvSpPr>
        <p:spPr>
          <a:xfrm>
            <a:off x="9293257" y="2341116"/>
            <a:ext cx="12504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Technician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B23C7-F89C-2CC1-F3F7-AC7984EA3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149" y="1299809"/>
            <a:ext cx="1028700" cy="1028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81B2F8-933E-E99B-95DE-8F8EAA9A9F9C}"/>
              </a:ext>
            </a:extLst>
          </p:cNvPr>
          <p:cNvSpPr txBox="1"/>
          <p:nvPr/>
        </p:nvSpPr>
        <p:spPr>
          <a:xfrm>
            <a:off x="10798010" y="2341116"/>
            <a:ext cx="1052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Peter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3289A-DC56-1F68-AD84-4FA21AB55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3302" y="1312416"/>
            <a:ext cx="1028700" cy="102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0F65C-E50C-C7F3-6E6A-775A35ABA0C1}"/>
              </a:ext>
            </a:extLst>
          </p:cNvPr>
          <p:cNvSpPr txBox="1"/>
          <p:nvPr/>
        </p:nvSpPr>
        <p:spPr>
          <a:xfrm>
            <a:off x="9313519" y="3899612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Senior Technician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AE4D05-0133-C012-7421-A862B74AE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579" y="2858305"/>
            <a:ext cx="10287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B6A958-AE1E-937A-E04B-18F5B146D479}"/>
              </a:ext>
            </a:extLst>
          </p:cNvPr>
          <p:cNvSpPr txBox="1"/>
          <p:nvPr/>
        </p:nvSpPr>
        <p:spPr>
          <a:xfrm>
            <a:off x="10767866" y="3874398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Summer</a:t>
            </a:r>
          </a:p>
          <a:p>
            <a:pPr algn="ctr"/>
            <a:r>
              <a:rPr lang="en-US" sz="1050" dirty="0"/>
              <a:t>Manager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5FDC4-C79F-BF77-C2D9-9F9374B07C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3302" y="2845698"/>
            <a:ext cx="1028700" cy="1028700"/>
          </a:xfrm>
          <a:prstGeom prst="rect">
            <a:avLst/>
          </a:prstGeom>
        </p:spPr>
      </p:pic>
      <p:pic>
        <p:nvPicPr>
          <p:cNvPr id="11" name="eat_23_case_3-1-en">
            <a:hlinkClick r:id="" action="ppaction://media"/>
            <a:extLst>
              <a:ext uri="{FF2B5EF4-FFF2-40B4-BE49-F238E27FC236}">
                <a16:creationId xmlns:a16="http://schemas.microsoft.com/office/drawing/2014/main" id="{8C620DF3-5299-40D6-2BCB-B8F9190D9B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998" y="868279"/>
            <a:ext cx="8745906" cy="49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/>
              <a:t>Voicing Values Discussion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69D5300-4A3C-486F-B2A2-8AC15D0AF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42CEAB-63A7-4CE7-BEBD-BEDFB80B4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4153842-16C0-480E-B9B5-00EBE6407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8C92BC-A735-4837-B1B9-7EA1B740E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4979DC-FDB2-4FAF-A183-4763E8E70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AB33FA7-DFB7-4B9B-A357-9A5790C6D36C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C50179-A02E-45BA-83BF-3DD818287231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A9A5BA-0E7F-4C23-ABB6-4B7D6891572F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04A903-1E9E-4FD7-A528-806FC972E002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4AD374-209A-4917-98DB-DF1AD08730A9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33C1C1-678A-4531-9440-4E1DE7608810}"/>
              </a:ext>
            </a:extLst>
          </p:cNvPr>
          <p:cNvSpPr txBox="1"/>
          <p:nvPr/>
        </p:nvSpPr>
        <p:spPr>
          <a:xfrm>
            <a:off x="9316288" y="2088394"/>
            <a:ext cx="242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1D4FBE-81E2-E0D5-724C-2ED0C5CF9C8B}"/>
              </a:ext>
            </a:extLst>
          </p:cNvPr>
          <p:cNvSpPr txBox="1"/>
          <p:nvPr/>
        </p:nvSpPr>
        <p:spPr>
          <a:xfrm>
            <a:off x="9235492" y="3607208"/>
            <a:ext cx="12504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Technician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BFBFA-522A-9AFD-D780-B6128728D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6384" y="2565901"/>
            <a:ext cx="102870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58217-5C5F-4B25-CAF6-72963EEBFF22}"/>
              </a:ext>
            </a:extLst>
          </p:cNvPr>
          <p:cNvSpPr txBox="1"/>
          <p:nvPr/>
        </p:nvSpPr>
        <p:spPr>
          <a:xfrm>
            <a:off x="10740245" y="3607208"/>
            <a:ext cx="1052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Peter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E0C96-A839-C9B4-A953-17A88D7A2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537" y="2578508"/>
            <a:ext cx="1028700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2BB71-F9A3-CED8-2C50-F7AEA183D948}"/>
              </a:ext>
            </a:extLst>
          </p:cNvPr>
          <p:cNvSpPr txBox="1"/>
          <p:nvPr/>
        </p:nvSpPr>
        <p:spPr>
          <a:xfrm>
            <a:off x="9255754" y="5165704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Senior Technician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BEC64-B9F6-AF30-1EB8-ABCD6D212A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7814" y="4124397"/>
            <a:ext cx="1028700" cy="102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2797F2-042F-1C81-1B3E-3424D0197545}"/>
              </a:ext>
            </a:extLst>
          </p:cNvPr>
          <p:cNvSpPr txBox="1"/>
          <p:nvPr/>
        </p:nvSpPr>
        <p:spPr>
          <a:xfrm>
            <a:off x="10710101" y="5140490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Summer</a:t>
            </a:r>
          </a:p>
          <a:p>
            <a:pPr algn="ctr"/>
            <a:r>
              <a:rPr lang="en-US" sz="1050" dirty="0"/>
              <a:t>Manager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447157-E3C7-C7BF-C9BD-B5DB3B83C0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537" y="4111790"/>
            <a:ext cx="1028700" cy="102870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26FD625-418A-E241-4662-744EB9A7CA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658325"/>
            <a:ext cx="7264632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3: Team Bonding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Key Issues: Document Falsification; Leadership Concerns; Personal Conflict of Interest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D5225A-B11D-27C0-6F38-7F2BAC0E61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474" y="218367"/>
            <a:ext cx="3107856" cy="19828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32AFA9-DE1A-1027-D3A2-A9BA1A25D4B0}"/>
              </a:ext>
            </a:extLst>
          </p:cNvPr>
          <p:cNvSpPr txBox="1"/>
          <p:nvPr/>
        </p:nvSpPr>
        <p:spPr>
          <a:xfrm>
            <a:off x="9161037" y="308364"/>
            <a:ext cx="2621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Summary</a:t>
            </a:r>
          </a:p>
          <a:p>
            <a:endParaRPr lang="en-US" sz="1000" dirty="0"/>
          </a:p>
          <a:p>
            <a:pPr algn="ctr"/>
            <a:r>
              <a:rPr lang="en-US" sz="1200" dirty="0"/>
              <a:t>Peter gives the team an unreasonable deadline for an important deliverable, then questions his team's loyalty and commitment.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FB516-BBB1-3FC4-6098-DF8B08A6A7C4}"/>
              </a:ext>
            </a:extLst>
          </p:cNvPr>
          <p:cNvSpPr txBox="1"/>
          <p:nvPr/>
        </p:nvSpPr>
        <p:spPr>
          <a:xfrm>
            <a:off x="934753" y="2829432"/>
            <a:ext cx="7124026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What issues do these characters encounter?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Which Voicing Our Values techniques could help resolve these issues?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3: Team Bonding </a:t>
            </a:r>
            <a:r>
              <a:rPr lang="en-US" sz="1400" dirty="0"/>
              <a:t>(Part Two)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B8BF5-6066-F12E-14FD-DCA0EE80AA92}"/>
              </a:ext>
            </a:extLst>
          </p:cNvPr>
          <p:cNvSpPr txBox="1"/>
          <p:nvPr/>
        </p:nvSpPr>
        <p:spPr>
          <a:xfrm>
            <a:off x="9374053" y="822302"/>
            <a:ext cx="242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F1049-8707-9497-1F4C-F9A136D8696E}"/>
              </a:ext>
            </a:extLst>
          </p:cNvPr>
          <p:cNvSpPr txBox="1"/>
          <p:nvPr/>
        </p:nvSpPr>
        <p:spPr>
          <a:xfrm>
            <a:off x="9293257" y="2341116"/>
            <a:ext cx="12504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Technician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1074D-864C-0524-528C-CE6DB73B0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149" y="1299809"/>
            <a:ext cx="102870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92BD7-3749-029C-26B6-093DF56608CB}"/>
              </a:ext>
            </a:extLst>
          </p:cNvPr>
          <p:cNvSpPr txBox="1"/>
          <p:nvPr/>
        </p:nvSpPr>
        <p:spPr>
          <a:xfrm>
            <a:off x="10798010" y="2341116"/>
            <a:ext cx="1052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Peter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64056-FB5B-DE18-AE61-29F42463A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3302" y="1312416"/>
            <a:ext cx="1028700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3CB86-B5DA-1C97-880E-DEE822A2E64A}"/>
              </a:ext>
            </a:extLst>
          </p:cNvPr>
          <p:cNvSpPr txBox="1"/>
          <p:nvPr/>
        </p:nvSpPr>
        <p:spPr>
          <a:xfrm>
            <a:off x="9313519" y="3899612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Senior Technician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5298B-75A9-5264-4BD7-B64E98BF3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579" y="2858305"/>
            <a:ext cx="1028700" cy="102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D0DCB3-2AB0-ABE8-D46E-E2F9192F0939}"/>
              </a:ext>
            </a:extLst>
          </p:cNvPr>
          <p:cNvSpPr txBox="1"/>
          <p:nvPr/>
        </p:nvSpPr>
        <p:spPr>
          <a:xfrm>
            <a:off x="10767866" y="3874398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Summer</a:t>
            </a:r>
          </a:p>
          <a:p>
            <a:pPr algn="ctr"/>
            <a:r>
              <a:rPr lang="en-US" sz="1050" dirty="0"/>
              <a:t>Manager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05D94-387C-69B7-5A12-316827CE0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3302" y="2845698"/>
            <a:ext cx="1028700" cy="1028700"/>
          </a:xfrm>
          <a:prstGeom prst="rect">
            <a:avLst/>
          </a:prstGeom>
        </p:spPr>
      </p:pic>
      <p:pic>
        <p:nvPicPr>
          <p:cNvPr id="2" name="eat_23_case_3-2-en">
            <a:hlinkClick r:id="" action="ppaction://media"/>
            <a:extLst>
              <a:ext uri="{FF2B5EF4-FFF2-40B4-BE49-F238E27FC236}">
                <a16:creationId xmlns:a16="http://schemas.microsoft.com/office/drawing/2014/main" id="{B3D069F3-52AE-E5B3-8309-D710B859E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998" y="887394"/>
            <a:ext cx="8674881" cy="48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/>
              <a:t>Wrap-up Discussion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42FD532-BCA7-492F-85DB-929AD954F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A472105-EF11-4B0F-8E08-D934FC900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C46864-6211-4B2C-AB3F-FD098EA9B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837E53-B8A9-49A7-8B72-65F2AF515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ED85482-D528-46BA-AEC7-B776B88F0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54F9A1E-D696-4B02-8CF5-65AB3CDE56A4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ECEED1-A02A-4294-BE7E-075B7BB2B460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AECA2C-73FF-42CB-8365-D0237D9969DD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07F666-4748-49DA-87A1-88FAF3D94864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CD4ABC-4101-4A2B-800A-DD426661211C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EFD2E-C1AF-698E-437B-C0C69C56BAF6}"/>
              </a:ext>
            </a:extLst>
          </p:cNvPr>
          <p:cNvSpPr txBox="1"/>
          <p:nvPr/>
        </p:nvSpPr>
        <p:spPr>
          <a:xfrm>
            <a:off x="9374053" y="822302"/>
            <a:ext cx="242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8529B-F376-AF02-5E84-31FF8E3AA839}"/>
              </a:ext>
            </a:extLst>
          </p:cNvPr>
          <p:cNvSpPr txBox="1"/>
          <p:nvPr/>
        </p:nvSpPr>
        <p:spPr>
          <a:xfrm>
            <a:off x="9293257" y="2341116"/>
            <a:ext cx="12504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Technician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B0FC2-F08A-71EA-3138-7FC6C562E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149" y="1299809"/>
            <a:ext cx="102870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340D1E-D1B2-C74A-6347-CC4765D42175}"/>
              </a:ext>
            </a:extLst>
          </p:cNvPr>
          <p:cNvSpPr txBox="1"/>
          <p:nvPr/>
        </p:nvSpPr>
        <p:spPr>
          <a:xfrm>
            <a:off x="10798010" y="2341116"/>
            <a:ext cx="1052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Peter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5B4E0-1A4E-ED40-C929-4258547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3302" y="1312416"/>
            <a:ext cx="1028700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249CA1-8C6D-545B-0D8B-328713F58227}"/>
              </a:ext>
            </a:extLst>
          </p:cNvPr>
          <p:cNvSpPr txBox="1"/>
          <p:nvPr/>
        </p:nvSpPr>
        <p:spPr>
          <a:xfrm>
            <a:off x="9313519" y="3899612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Senior Technician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67AAF-51AB-8CEF-D48C-8598895CFD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579" y="2858305"/>
            <a:ext cx="1028700" cy="102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695B5B-B42F-9833-DD1B-83CCB284AB33}"/>
              </a:ext>
            </a:extLst>
          </p:cNvPr>
          <p:cNvSpPr txBox="1"/>
          <p:nvPr/>
        </p:nvSpPr>
        <p:spPr>
          <a:xfrm>
            <a:off x="10767866" y="3874398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Summer</a:t>
            </a:r>
          </a:p>
          <a:p>
            <a:pPr algn="ctr"/>
            <a:r>
              <a:rPr lang="en-US" sz="1050" dirty="0"/>
              <a:t>Manager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AA770-A333-5424-67E8-4098CF2A3E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3302" y="2845698"/>
            <a:ext cx="1028700" cy="102870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5E33CD6-3ED1-B797-36E4-AE042FFE65A1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/>
              <a:t>How should this scenario end?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Bottom Line</a:t>
            </a:r>
            <a:br>
              <a:rPr lang="en-US" sz="2400" dirty="0"/>
            </a:br>
            <a:r>
              <a:rPr lang="en-US" sz="2000" dirty="0"/>
              <a:t>When facing challenges, engage with your team and leader for help. We are committed to providing safe and reliable products. Compromising quality and values to meet a deadline is never acceptable and usually creates more problems than it solves.</a:t>
            </a:r>
          </a:p>
        </p:txBody>
      </p:sp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250</Words>
  <Application>Microsoft Office PowerPoint</Application>
  <PresentationFormat>Widescreen</PresentationFormat>
  <Paragraphs>76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Case 3: Team Bonding  Peter gives the team an unreasonable deadline for an important deliverable, then questions his team's loyalty and commitment.</vt:lpstr>
      <vt:lpstr>Case 3: Team Bonding (Part One)</vt:lpstr>
      <vt:lpstr>Voicing Values Discussion</vt:lpstr>
      <vt:lpstr>Case 3: Team Bonding (Part Two)</vt:lpstr>
      <vt:lpstr>Wrap-up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 template; Official; PowerPoint</cp:keywords>
  <cp:lastModifiedBy>Ed Aborn</cp:lastModifiedBy>
  <cp:revision>79</cp:revision>
  <dcterms:created xsi:type="dcterms:W3CDTF">2018-09-19T12:19:03Z</dcterms:created>
  <dcterms:modified xsi:type="dcterms:W3CDTF">2023-05-18T16:37:04Z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</Properties>
</file>