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84" r:id="rId5"/>
    <p:sldId id="292" r:id="rId6"/>
    <p:sldId id="29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4C4"/>
    <a:srgbClr val="002F6C"/>
    <a:srgbClr val="63666A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8" autoAdjust="0"/>
    <p:restoredTop sz="86432" autoAdjust="0"/>
  </p:normalViewPr>
  <p:slideViewPr>
    <p:cSldViewPr snapToGrid="0" showGuides="1">
      <p:cViewPr varScale="1">
        <p:scale>
          <a:sx n="95" d="100"/>
          <a:sy n="95" d="100"/>
        </p:scale>
        <p:origin x="31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       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7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    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5F514-E216-4B0B-9B33-6FEA2EC08A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2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230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9DF0C-EC2E-470C-9E6C-6675A5570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74320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54531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5AA1A-C1FF-4B63-9DA3-C913E873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41963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A6DCC5-4877-40C7-A5CA-38F29CCAD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17999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1C976-236D-4BDB-B86F-53983B97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4986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476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44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D9DDB-A09A-4508-8684-E4BD4F1A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836572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</p:spTree>
    <p:extLst>
      <p:ext uri="{BB962C8B-B14F-4D97-AF65-F5344CB8AC3E}">
        <p14:creationId xmlns:p14="http://schemas.microsoft.com/office/powerpoint/2010/main" val="2827972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302EB-4139-484D-A2C3-7376F118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</p:spTree>
    <p:extLst>
      <p:ext uri="{BB962C8B-B14F-4D97-AF65-F5344CB8AC3E}">
        <p14:creationId xmlns:p14="http://schemas.microsoft.com/office/powerpoint/2010/main" val="89811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930" y="6392159"/>
            <a:ext cx="1479820" cy="35760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82400" y="6464593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0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8" r:id="rId5"/>
    <p:sldLayoutId id="2147483651" r:id="rId6"/>
    <p:sldLayoutId id="2147483652" r:id="rId7"/>
    <p:sldLayoutId id="2147483653" r:id="rId8"/>
    <p:sldLayoutId id="2147483656" r:id="rId9"/>
    <p:sldLayoutId id="2147483654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855418-14E2-43B8-B548-1E9EDC4E21DB}"/>
              </a:ext>
            </a:extLst>
          </p:cNvPr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3DC1230-27DF-4E49-885B-DE964378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8" y="1226094"/>
            <a:ext cx="5235193" cy="4109581"/>
          </a:xfrm>
        </p:spPr>
        <p:txBody>
          <a:bodyPr/>
          <a:lstStyle/>
          <a:p>
            <a:pPr algn="l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Introducción</a:t>
            </a:r>
            <a:br>
              <a:rPr lang="en-US" b="1" dirty="0"/>
            </a:br>
            <a:br>
              <a:rPr lang="en-US" sz="2400" b="1" dirty="0"/>
            </a:b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Bienvenido la Formación de concienciación ética “Expresar nuestros valores 2023”.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Cuando esté preparado, pase a la siguiente diapositiva para ver el vídeo de introducción con el presidente y director ejecutivo de Lockheed Martin, Jim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Taiclet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lang="en-US" sz="24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81B5A5-AA21-48C2-AD95-1DF017E48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" y="84101"/>
            <a:ext cx="2657475" cy="819150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E6DCC6F-A296-44A8-9AFC-B9294BAD2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416" y="1228837"/>
            <a:ext cx="5970334" cy="47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1D6C57D1-7DDE-4929-87D2-C9F49450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96" y="319206"/>
            <a:ext cx="8515424" cy="483000"/>
          </a:xfrm>
        </p:spPr>
        <p:txBody>
          <a:bodyPr/>
          <a:lstStyle/>
          <a:p>
            <a:r>
              <a:rPr lang="en-US" sz="2800" dirty="0" err="1"/>
              <a:t>Expresar</a:t>
            </a:r>
            <a:r>
              <a:rPr lang="en-US" sz="2800" dirty="0"/>
              <a:t> </a:t>
            </a:r>
            <a:r>
              <a:rPr lang="en-US" sz="2800" dirty="0" err="1"/>
              <a:t>nuestros</a:t>
            </a:r>
            <a:r>
              <a:rPr lang="en-US" sz="2800" dirty="0"/>
              <a:t> </a:t>
            </a:r>
            <a:r>
              <a:rPr lang="en-US" sz="2800" dirty="0" err="1"/>
              <a:t>valores</a:t>
            </a:r>
            <a:r>
              <a:rPr lang="en-US" sz="2800" dirty="0"/>
              <a:t> - </a:t>
            </a:r>
            <a:r>
              <a:rPr lang="en-US" sz="2800" dirty="0" err="1"/>
              <a:t>Introducción</a:t>
            </a:r>
            <a:endParaRPr lang="en-US" sz="1400" dirty="0"/>
          </a:p>
        </p:txBody>
      </p:sp>
      <p:pic>
        <p:nvPicPr>
          <p:cNvPr id="2" name="eat_23_open-es">
            <a:hlinkClick r:id="" action="ppaction://media"/>
            <a:extLst>
              <a:ext uri="{FF2B5EF4-FFF2-40B4-BE49-F238E27FC236}">
                <a16:creationId xmlns:a16="http://schemas.microsoft.com/office/drawing/2014/main" id="{A0160B70-14B4-46A5-5B4D-6A4F50000B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4432" y="857250"/>
            <a:ext cx="8747648" cy="492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27466E-8623-444A-A460-220C4606E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5282" y="2155694"/>
            <a:ext cx="3121436" cy="1751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EA1DA4-C2B4-48C2-8B25-E6C95092A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533" y="2155694"/>
            <a:ext cx="3121436" cy="1751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4CE989-8CBE-44B1-8C2E-05B05226E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891" y="4192949"/>
            <a:ext cx="3121436" cy="17510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9EAAB5-A253-4C29-A5B8-924FBD3FB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5282" y="4192949"/>
            <a:ext cx="3121436" cy="17510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8FE87B-CCC0-4CA1-994F-00D4251461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0002" y="2155694"/>
            <a:ext cx="3121436" cy="17510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4105EA-F779-4079-B3EA-E3E72B55DD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0002" y="4192949"/>
            <a:ext cx="3121436" cy="17510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3BB6B6-8D00-BF27-E2F4-806FDAF1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00" y="474853"/>
            <a:ext cx="10515600" cy="730949"/>
          </a:xfrm>
        </p:spPr>
        <p:txBody>
          <a:bodyPr/>
          <a:lstStyle/>
          <a:p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Expresar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nuestros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valores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7D759334-1817-21E1-B9F7-476BD49AB2D8}"/>
              </a:ext>
            </a:extLst>
          </p:cNvPr>
          <p:cNvSpPr txBox="1">
            <a:spLocks/>
          </p:cNvSpPr>
          <p:nvPr/>
        </p:nvSpPr>
        <p:spPr>
          <a:xfrm>
            <a:off x="618640" y="1205802"/>
            <a:ext cx="10072806" cy="8639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ES" sz="2400" dirty="0"/>
              <a:t>Ahora debe presentar y discutir los tres casos que ha seleccionado para su sesión.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56171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MTemplate_Colors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BA055A0-DE46-CF42-A21C-804E59AE4926}" vid="{EF944969-5E05-7641-B1D9-9B5B7AF9FD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48900e67c0d0066448a8529c3e1c1e65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7935dc6e203849a374f4e7dc4c1c3403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>
      <Value>34</Value>
      <Value>33</Value>
      <Value>32</Value>
    </TaxCatchAll>
    <SIPLabel_Specialty xmlns="661bd46e-921f-4b2f-94f6-3f9bfcdede32"/>
    <SIPLabel_TPPI xmlns="661bd46e-921f-4b2f-94f6-3f9bfcdede32" xsi:nil="true"/>
    <TaxKeywordTaxHTField xmlns="661bd46e-921f-4b2f-94f6-3f9bfcdede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cf27d6ae-165f-4fd4-82df-b359670c06e5</TermId>
        </TermInfo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aa6d2b24-3068-464c-b8a1-9c0912f06071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fdd97a65-f75e-49d0-985b-95654da0a884</TermId>
        </TermInfo>
      </Terms>
    </TaxKeywordTaxHTField>
    <SIPLabel_OCI xmlns="661bd46e-921f-4b2f-94f6-3f9bfcdede32" xsi:nil="true"/>
    <Info xmlns="1042a8a7-e606-4d6a-9cd6-c2fbda9658e7">White background on title &amp; end slides</Info>
    <SIPLabel_ECICountry xmlns="661bd46e-921f-4b2f-94f6-3f9bfcdede32"/>
    <SIPLabel xmlns="661bd46e-921f-4b2f-94f6-3f9bfcdede32">
      <Value>Unrestricted</Value>
    </SIPLabe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6939EC-D0B0-4FCE-ACE8-B16456A0E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99D200-8C76-4381-B149-0ABAA83066DA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661bd46e-921f-4b2f-94f6-3f9bfcdede32"/>
    <ds:schemaRef ds:uri="1042a8a7-e606-4d6a-9cd6-c2fbda9658e7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552</TotalTime>
  <Words>74</Words>
  <Application>Microsoft Office PowerPoint</Application>
  <PresentationFormat>Widescreen</PresentationFormat>
  <Paragraphs>12</Paragraphs>
  <Slides>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Introducción  Bienvenido la Formación de concienciación ética “Expresar nuestros valores 2023”.  Cuando esté preparado, pase a la siguiente diapositiva para ver el vídeo de introducción con el presidente y director ejecutivo de Lockheed Martin, Jim Taiclet.</vt:lpstr>
      <vt:lpstr>Expresar nuestros valores - Introducción</vt:lpstr>
      <vt:lpstr>Expresar nuestros valores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Trammell, Eric T (US)</dc:creator>
  <cp:keywords>, , , , , , , , , , , , , , , , template; Official; PowerPoint</cp:keywords>
  <cp:lastModifiedBy>Ed Aborn</cp:lastModifiedBy>
  <cp:revision>61</cp:revision>
  <dcterms:created xsi:type="dcterms:W3CDTF">2018-09-19T12:19:03Z</dcterms:created>
  <dcterms:modified xsi:type="dcterms:W3CDTF">2023-05-08T18:27:55Z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</vt:lpwstr>
  </property>
  <property fmtid="{D5CDD505-2E9C-101B-9397-08002B2CF9AE}" pid="4" name="checkedProgramsCount">
    <vt:i4>0</vt:i4>
  </property>
  <property fmtid="{D5CDD505-2E9C-101B-9397-08002B2CF9AE}" pid="5" name="LM SIP Document Sensitivity">
    <vt:lpwstr/>
  </property>
  <property fmtid="{D5CDD505-2E9C-101B-9397-08002B2CF9AE}" pid="6" name="Document Author">
    <vt:lpwstr>ACCT01\dheidger</vt:lpwstr>
  </property>
  <property fmtid="{D5CDD505-2E9C-101B-9397-08002B2CF9AE}" pid="7" name="Document Sensitivity">
    <vt:lpwstr>1</vt:lpwstr>
  </property>
  <property fmtid="{D5CDD505-2E9C-101B-9397-08002B2CF9AE}" pid="8" name="ThirdParty">
    <vt:lpwstr/>
  </property>
  <property fmtid="{D5CDD505-2E9C-101B-9397-08002B2CF9AE}" pid="9" name="OCI Restriction">
    <vt:bool>false</vt:bool>
  </property>
  <property fmtid="{D5CDD505-2E9C-101B-9397-08002B2CF9AE}" pid="10" name="OCI Additional Info">
    <vt:lpwstr/>
  </property>
  <property fmtid="{D5CDD505-2E9C-101B-9397-08002B2CF9AE}" pid="11" name="Allow Header Overwrite">
    <vt:bool>true</vt:bool>
  </property>
  <property fmtid="{D5CDD505-2E9C-101B-9397-08002B2CF9AE}" pid="12" name="Allow Footer Overwrite">
    <vt:bool>true</vt:bool>
  </property>
  <property fmtid="{D5CDD505-2E9C-101B-9397-08002B2CF9AE}" pid="13" name="Multiple Selected">
    <vt:lpwstr>-1</vt:lpwstr>
  </property>
  <property fmtid="{D5CDD505-2E9C-101B-9397-08002B2CF9AE}" pid="14" name="SIPLongWording">
    <vt:lpwstr/>
  </property>
  <property fmtid="{D5CDD505-2E9C-101B-9397-08002B2CF9AE}" pid="15" name="ExpCountry">
    <vt:lpwstr/>
  </property>
</Properties>
</file>