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284" r:id="rId5"/>
    <p:sldId id="292" r:id="rId6"/>
    <p:sldId id="29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84C4"/>
    <a:srgbClr val="002F6C"/>
    <a:srgbClr val="63666A"/>
    <a:srgbClr val="00A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8" autoAdjust="0"/>
    <p:restoredTop sz="86432" autoAdjust="0"/>
  </p:normalViewPr>
  <p:slideViewPr>
    <p:cSldViewPr snapToGrid="0" showGuides="1">
      <p:cViewPr varScale="1">
        <p:scale>
          <a:sx n="95" d="100"/>
          <a:sy n="95" d="100"/>
        </p:scale>
        <p:origin x="31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B0925-D018-4694-8BD2-B89F172BCC0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1C376-EA5F-40EB-B5C9-F210D82C3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753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5D99-016A-414A-B5D0-2B391DB0FAA8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5F514-E216-4B0B-9B33-6FEA2EC08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886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       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70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0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15859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369407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12173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722306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B9DF0C-EC2E-470C-9E6C-6675A5570B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74320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45E7ED-9B35-624C-8E3C-4595BF037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9118" y="2382826"/>
            <a:ext cx="8129417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9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61851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AC895-F598-4168-89AA-53841B23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154531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-7088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B5AA1A-C1FF-4B63-9DA3-C913E8739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41963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A6DCC5-4877-40C7-A5CA-38F29CCAD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17999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B1C976-236D-4BDB-B86F-53983B97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49865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24768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23440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BD9DDB-A09A-4508-8684-E4BD4F1A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4"/>
            <a:ext cx="10515600" cy="836572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</p:spTree>
    <p:extLst>
      <p:ext uri="{BB962C8B-B14F-4D97-AF65-F5344CB8AC3E}">
        <p14:creationId xmlns:p14="http://schemas.microsoft.com/office/powerpoint/2010/main" val="2827972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7302EB-4139-484D-A2C3-7376F118F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</p:spTree>
    <p:extLst>
      <p:ext uri="{BB962C8B-B14F-4D97-AF65-F5344CB8AC3E}">
        <p14:creationId xmlns:p14="http://schemas.microsoft.com/office/powerpoint/2010/main" val="89811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86500"/>
            <a:ext cx="1219200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930" y="6392159"/>
            <a:ext cx="1479820" cy="35760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82400" y="6464593"/>
            <a:ext cx="60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0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7" r:id="rId4"/>
    <p:sldLayoutId id="2147483658" r:id="rId5"/>
    <p:sldLayoutId id="2147483651" r:id="rId6"/>
    <p:sldLayoutId id="2147483652" r:id="rId7"/>
    <p:sldLayoutId id="2147483653" r:id="rId8"/>
    <p:sldLayoutId id="2147483656" r:id="rId9"/>
    <p:sldLayoutId id="2147483654" r:id="rId10"/>
    <p:sldLayoutId id="214748366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36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855418-14E2-43B8-B548-1E9EDC4E21DB}"/>
              </a:ext>
            </a:extLst>
          </p:cNvPr>
          <p:cNvSpPr/>
          <p:nvPr/>
        </p:nvSpPr>
        <p:spPr>
          <a:xfrm>
            <a:off x="0" y="0"/>
            <a:ext cx="12192000" cy="701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DC1230-27DF-4E49-885B-DE964378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8" y="1226094"/>
            <a:ext cx="5235193" cy="3707647"/>
          </a:xfrm>
        </p:spPr>
        <p:txBody>
          <a:bodyPr/>
          <a:lstStyle/>
          <a:p>
            <a:pPr algn="l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Wprowadzenie</a:t>
            </a:r>
            <a:br>
              <a:rPr lang="en-US" b="1" dirty="0"/>
            </a:br>
            <a:br>
              <a:rPr lang="en-US" sz="2400" b="1" dirty="0"/>
            </a:br>
            <a:r>
              <a:rPr lang="pl-PL" sz="2400" dirty="0"/>
              <a:t>Witamy w szkoleniu „202</a:t>
            </a:r>
            <a:r>
              <a:rPr lang="en-US" sz="2400" dirty="0"/>
              <a:t>3</a:t>
            </a:r>
            <a:r>
              <a:rPr lang="pl-PL" sz="2400" dirty="0"/>
              <a:t> </a:t>
            </a:r>
            <a:r>
              <a:rPr lang="pl-PL" sz="2400" dirty="0" err="1"/>
              <a:t>Ethics</a:t>
            </a:r>
            <a:r>
              <a:rPr lang="pl-PL" sz="2400" dirty="0"/>
              <a:t> </a:t>
            </a:r>
            <a:r>
              <a:rPr lang="pl-PL" sz="2400" dirty="0" err="1"/>
              <a:t>Awareness</a:t>
            </a:r>
            <a:r>
              <a:rPr lang="pl-PL" sz="2400" dirty="0"/>
              <a:t> Training – Wyrażanie Naszych Wartości”.</a:t>
            </a:r>
            <a:br>
              <a:rPr lang="pl-PL" sz="2400" dirty="0"/>
            </a:br>
            <a:br>
              <a:rPr lang="pl-PL" sz="2400" dirty="0"/>
            </a:br>
            <a:r>
              <a:rPr lang="pl-PL" sz="2400" dirty="0"/>
              <a:t>Przejdź do kolejnego slajdu aby </a:t>
            </a:r>
            <a:r>
              <a:rPr lang="pl-PL" sz="2400" dirty="0" err="1"/>
              <a:t>oglądnąc</a:t>
            </a:r>
            <a:r>
              <a:rPr lang="pl-PL" sz="2400" dirty="0"/>
              <a:t> film wprowadzający z wiadomością od Prezesa Lockheed Martin, Jim </a:t>
            </a:r>
            <a:r>
              <a:rPr lang="pl-PL" sz="2400" dirty="0" err="1"/>
              <a:t>Taiclet</a:t>
            </a:r>
            <a:r>
              <a:rPr lang="pl-PL" sz="2400" dirty="0"/>
              <a:t>. </a:t>
            </a:r>
            <a:endParaRPr lang="en-US" sz="2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81B5A5-AA21-48C2-AD95-1DF017E48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" y="84101"/>
            <a:ext cx="2657475" cy="819150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6E6DCC6F-A296-44A8-9AFC-B9294BAD2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7416" y="1228837"/>
            <a:ext cx="5970334" cy="477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6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1D6C57D1-7DDE-4929-87D2-C9F494509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pl-PL" sz="2800" dirty="0"/>
              <a:t>Wyrażanie naszych wartości 202</a:t>
            </a:r>
            <a:r>
              <a:rPr lang="en-US" sz="2800" dirty="0"/>
              <a:t>3 - </a:t>
            </a:r>
            <a:r>
              <a:rPr lang="en-US" sz="2800" dirty="0" err="1"/>
              <a:t>Wprowadzenie</a:t>
            </a:r>
            <a:endParaRPr lang="en-US" sz="1400" dirty="0"/>
          </a:p>
        </p:txBody>
      </p:sp>
      <p:pic>
        <p:nvPicPr>
          <p:cNvPr id="2" name="eat_23_open-pl">
            <a:hlinkClick r:id="" action="ppaction://media"/>
            <a:extLst>
              <a:ext uri="{FF2B5EF4-FFF2-40B4-BE49-F238E27FC236}">
                <a16:creationId xmlns:a16="http://schemas.microsoft.com/office/drawing/2014/main" id="{B0478B52-2D0E-C30E-F0C2-8D0D9B3BB0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4340" y="822302"/>
            <a:ext cx="8795657" cy="494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86AAA-C18A-42F0-9746-0C693BA77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00" y="474853"/>
            <a:ext cx="10515600" cy="730949"/>
          </a:xfrm>
        </p:spPr>
        <p:txBody>
          <a:bodyPr/>
          <a:lstStyle/>
          <a:p>
            <a:r>
              <a:rPr lang="en-US" dirty="0" err="1"/>
              <a:t>Wyrażanie</a:t>
            </a:r>
            <a:r>
              <a:rPr lang="en-US" dirty="0"/>
              <a:t> </a:t>
            </a:r>
            <a:r>
              <a:rPr lang="en-US" dirty="0" err="1"/>
              <a:t>naszych</a:t>
            </a:r>
            <a:r>
              <a:rPr lang="en-US" dirty="0"/>
              <a:t> </a:t>
            </a:r>
            <a:r>
              <a:rPr lang="en-US" dirty="0" err="1"/>
              <a:t>wartości</a:t>
            </a:r>
            <a:r>
              <a:rPr lang="en-US" dirty="0"/>
              <a:t> </a:t>
            </a:r>
          </a:p>
        </p:txBody>
      </p:sp>
      <p:sp>
        <p:nvSpPr>
          <p:cNvPr id="24" name="Title 5">
            <a:extLst>
              <a:ext uri="{FF2B5EF4-FFF2-40B4-BE49-F238E27FC236}">
                <a16:creationId xmlns:a16="http://schemas.microsoft.com/office/drawing/2014/main" id="{9B3E0C05-9E6B-4F2B-9893-E5CC43060548}"/>
              </a:ext>
            </a:extLst>
          </p:cNvPr>
          <p:cNvSpPr txBox="1">
            <a:spLocks/>
          </p:cNvSpPr>
          <p:nvPr/>
        </p:nvSpPr>
        <p:spPr>
          <a:xfrm>
            <a:off x="618640" y="1205802"/>
            <a:ext cx="10465360" cy="8639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l-PL" sz="2400" dirty="0"/>
              <a:t>Powinieneś teraz przedstawić i omówić przypadki, które wybrałeś na swoją sesję.</a:t>
            </a: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27466E-8623-444A-A460-220C4606E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5282" y="2155694"/>
            <a:ext cx="3121436" cy="1751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EA1DA4-C2B4-48C2-8B25-E6C95092A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533" y="2155694"/>
            <a:ext cx="3121436" cy="17510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4CE989-8CBE-44B1-8C2E-05B05226E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891" y="4192949"/>
            <a:ext cx="3121436" cy="17510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9EAAB5-A253-4C29-A5B8-924FBD3FB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5282" y="4192949"/>
            <a:ext cx="3121436" cy="17510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8FE87B-CCC0-4CA1-994F-00D425146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0002" y="2155694"/>
            <a:ext cx="3121436" cy="17510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4105EA-F779-4079-B3EA-E3E72B55DD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0002" y="4192949"/>
            <a:ext cx="3121436" cy="175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71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MTemplate_Colors">
      <a:dk1>
        <a:srgbClr val="63666A"/>
      </a:dk1>
      <a:lt1>
        <a:sysClr val="window" lastClr="FFFFFF"/>
      </a:lt1>
      <a:dk2>
        <a:srgbClr val="000000"/>
      </a:dk2>
      <a:lt2>
        <a:srgbClr val="E7E6E6"/>
      </a:lt2>
      <a:accent1>
        <a:srgbClr val="002F6C"/>
      </a:accent1>
      <a:accent2>
        <a:srgbClr val="00A3E0"/>
      </a:accent2>
      <a:accent3>
        <a:srgbClr val="007396"/>
      </a:accent3>
      <a:accent4>
        <a:srgbClr val="833177"/>
      </a:accent4>
      <a:accent5>
        <a:srgbClr val="43B02A"/>
      </a:accent5>
      <a:accent6>
        <a:srgbClr val="FFCD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1BA055A0-DE46-CF42-A21C-804E59AE4926}" vid="{EF944969-5E05-7641-B1D9-9B5B7AF9FD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9BFE13F2C6DC4E8A742168C5E5E2A3" ma:contentTypeVersion="12" ma:contentTypeDescription="Create a new document." ma:contentTypeScope="" ma:versionID="48900e67c0d0066448a8529c3e1c1e65">
  <xsd:schema xmlns:xsd="http://www.w3.org/2001/XMLSchema" xmlns:xs="http://www.w3.org/2001/XMLSchema" xmlns:p="http://schemas.microsoft.com/office/2006/metadata/properties" xmlns:ns2="661bd46e-921f-4b2f-94f6-3f9bfcdede32" xmlns:ns3="1042a8a7-e606-4d6a-9cd6-c2fbda9658e7" targetNamespace="http://schemas.microsoft.com/office/2006/metadata/properties" ma:root="true" ma:fieldsID="7935dc6e203849a374f4e7dc4c1c3403" ns2:_="" ns3:_="">
    <xsd:import namespace="661bd46e-921f-4b2f-94f6-3f9bfcdede32"/>
    <xsd:import namespace="1042a8a7-e606-4d6a-9cd6-c2fbda9658e7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Info" minOccurs="0"/>
                <xsd:element ref="ns2:SIPLabel" minOccurs="0"/>
                <xsd:element ref="ns2:SIPLabel_ECICountry" minOccurs="0"/>
                <xsd:element ref="ns2:SIPLabel_OCI" minOccurs="0"/>
                <xsd:element ref="ns2:SIPLabel_TPPI" minOccurs="0"/>
                <xsd:element ref="ns2:SIPLabel_Special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1bd46e-921f-4b2f-94f6-3f9bfcdede3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Enterprise_x0020_Keywords" ma:displayName="Enterprise Keywords" ma:fieldId="{23f27201-bee3-471e-b2e7-b64fd8b7ca38}" ma:taxonomyMulti="true" ma:sspId="5f68076a-9896-4f70-850d-4130ed0339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5dfc3885-0e86-4dcb-a692-351b8f83f0b3}" ma:internalName="TaxCatchAll" ma:showField="CatchAllData" ma:web="661bd46e-921f-4b2f-94f6-3f9bfcdede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IPLabel" ma:index="12" nillable="true" ma:displayName="Sensitive Information Protection (SIP) Label" ma:internalName="SIPLabel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restricted"/>
                    <xsd:enumeration value="Lockheed Martin Proprietary Information (LMPI)"/>
                    <xsd:enumeration value="Export Controlled Information (ECI)"/>
                    <xsd:enumeration value="Attorney-Client Privileged Information and/or Attorney Work Product"/>
                    <xsd:enumeration value="Protected Information"/>
                    <xsd:enumeration value="Personal Information"/>
                    <xsd:enumeration value="Third Party Proprietary Information"/>
                    <xsd:enumeration value="Organizational Conflict of Interest (OCI)"/>
                    <xsd:enumeration value="Specialty Label"/>
                  </xsd:restriction>
                </xsd:simpleType>
              </xsd:element>
            </xsd:sequence>
          </xsd:extension>
        </xsd:complexContent>
      </xsd:complexType>
    </xsd:element>
    <xsd:element name="SIPLabel_ECICountry" ma:index="13" nillable="true" ma:displayName="Export Control Country of Jurisdiction" ma:internalName="SIPLabel_ECICoun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ited States (US)"/>
                    <xsd:enumeration value="Canada (CA)"/>
                    <xsd:enumeration value="United Kingdom (GB)"/>
                    <xsd:enumeration value="Australia (AU)"/>
                    <xsd:enumeration value="Albania (AL)"/>
                    <xsd:enumeration value="Argentina (AR)"/>
                    <xsd:enumeration value="Bahrain (BH)"/>
                    <xsd:enumeration value="Belgium (BE)"/>
                    <xsd:enumeration value="Brazil (BR)"/>
                    <xsd:enumeration value="China (CN)"/>
                    <xsd:enumeration value="Colombia (CO)"/>
                    <xsd:enumeration value="Croatia (HR)"/>
                    <xsd:enumeration value="Denmark (DK)"/>
                    <xsd:enumeration value="Egypt (EG)"/>
                    <xsd:enumeration value="Finland (FI)"/>
                    <xsd:enumeration value="France (FR)"/>
                    <xsd:enumeration value="Germany (DE)"/>
                    <xsd:enumeration value="Greece (GR)"/>
                    <xsd:enumeration value="Guam (GU)"/>
                    <xsd:enumeration value="Hong Kong (HK)"/>
                    <xsd:enumeration value="India (IN)"/>
                    <xsd:enumeration value="Israel (IL)"/>
                    <xsd:enumeration value="Italy (IT)"/>
                    <xsd:enumeration value="Japan (JP)"/>
                    <xsd:enumeration value="Korea, Republic of (KR)"/>
                    <xsd:enumeration value="Kuwait (KW)"/>
                    <xsd:enumeration value="Malaysia (MY)"/>
                    <xsd:enumeration value="Mauritius (MU)"/>
                    <xsd:enumeration value="Mexico (MX)"/>
                    <xsd:enumeration value="Netherlands (NL)"/>
                    <xsd:enumeration value="New Zealand (NZ)"/>
                    <xsd:enumeration value="Norway (NO)"/>
                    <xsd:enumeration value="Philippines (PH)"/>
                    <xsd:enumeration value="Poland (PL)"/>
                    <xsd:enumeration value="Portugal (PT)"/>
                    <xsd:enumeration value="Puerto Rico (PR)"/>
                    <xsd:enumeration value="Romania (RO)"/>
                    <xsd:enumeration value="Saudi Arabia (SA)"/>
                    <xsd:enumeration value="Singapore (SG)"/>
                    <xsd:enumeration value="South Africa (ZA)"/>
                    <xsd:enumeration value="Spain (ES)"/>
                    <xsd:enumeration value="Sweden (SE)"/>
                    <xsd:enumeration value="Switzerland (CH)"/>
                    <xsd:enumeration value="Taiwan, Province of China (TW)"/>
                    <xsd:enumeration value="Thailand (TH)"/>
                    <xsd:enumeration value="Turkey (TR)"/>
                    <xsd:enumeration value="United Arab Emirates (AE)"/>
                    <xsd:enumeration value="Venezuela (VE)"/>
                    <xsd:enumeration value="Viet Nam (VN)"/>
                  </xsd:restriction>
                </xsd:simpleType>
              </xsd:element>
            </xsd:sequence>
          </xsd:extension>
        </xsd:complexContent>
      </xsd:complexType>
    </xsd:element>
    <xsd:element name="SIPLabel_OCI" ma:index="14" nillable="true" ma:displayName="Organizational Conflict of Interest" ma:internalName="SIPLabel_OCI">
      <xsd:simpleType>
        <xsd:restriction base="dms:Text"/>
      </xsd:simpleType>
    </xsd:element>
    <xsd:element name="SIPLabel_TPPI" ma:index="15" nillable="true" ma:displayName="Third Party" ma:internalName="SIPLabel_TPPI">
      <xsd:simpleType>
        <xsd:restriction base="dms:Text"/>
      </xsd:simpleType>
    </xsd:element>
    <xsd:element name="SIPLabel_Specialty" ma:index="16" nillable="true" ma:displayName="Specialty Label" ma:internalName="SIPLabel_Special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or Official Use Only"/>
                    <xsd:enumeration value="NATO Restricted"/>
                    <xsd:enumeration value="UK OFFICIAL"/>
                    <xsd:enumeration value="UK OFFICIAL-SENSITIVE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2a8a7-e606-4d6a-9cd6-c2fbda9658e7" elementFormDefault="qualified">
    <xsd:import namespace="http://schemas.microsoft.com/office/2006/documentManagement/types"/>
    <xsd:import namespace="http://schemas.microsoft.com/office/infopath/2007/PartnerControls"/>
    <xsd:element name="Info" ma:index="11" nillable="true" ma:displayName="Info" ma:internalName="Info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1bd46e-921f-4b2f-94f6-3f9bfcdede32">
      <Value>34</Value>
      <Value>33</Value>
      <Value>32</Value>
    </TaxCatchAll>
    <SIPLabel_Specialty xmlns="661bd46e-921f-4b2f-94f6-3f9bfcdede32"/>
    <SIPLabel_TPPI xmlns="661bd46e-921f-4b2f-94f6-3f9bfcdede32" xsi:nil="true"/>
    <TaxKeywordTaxHTField xmlns="661bd46e-921f-4b2f-94f6-3f9bfcdede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Official</TermName>
          <TermId xmlns="http://schemas.microsoft.com/office/infopath/2007/PartnerControls">cf27d6ae-165f-4fd4-82df-b359670c06e5</TermId>
        </TermInfo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aa6d2b24-3068-464c-b8a1-9c0912f06071</TermId>
        </TermInfo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fdd97a65-f75e-49d0-985b-95654da0a884</TermId>
        </TermInfo>
      </Terms>
    </TaxKeywordTaxHTField>
    <SIPLabel_OCI xmlns="661bd46e-921f-4b2f-94f6-3f9bfcdede32" xsi:nil="true"/>
    <Info xmlns="1042a8a7-e606-4d6a-9cd6-c2fbda9658e7">White background on title &amp; end slides</Info>
    <SIPLabel_ECICountry xmlns="661bd46e-921f-4b2f-94f6-3f9bfcdede32"/>
    <SIPLabel xmlns="661bd46e-921f-4b2f-94f6-3f9bfcdede32">
      <Value>Unrestricted</Value>
    </SIPLabe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6939EC-D0B0-4FCE-ACE8-B16456A0E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1bd46e-921f-4b2f-94f6-3f9bfcdede32"/>
    <ds:schemaRef ds:uri="1042a8a7-e606-4d6a-9cd6-c2fbda9658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99D200-8C76-4381-B149-0ABAA83066DA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661bd46e-921f-4b2f-94f6-3f9bfcdede32"/>
    <ds:schemaRef ds:uri="1042a8a7-e606-4d6a-9cd6-c2fbda9658e7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5D910FE-BA35-46CD-9006-7B6EAFC627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550</TotalTime>
  <Words>66</Words>
  <Application>Microsoft Office PowerPoint</Application>
  <PresentationFormat>Widescreen</PresentationFormat>
  <Paragraphs>12</Paragraphs>
  <Slides>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Wprowadzenie  Witamy w szkoleniu „2023 Ethics Awareness Training – Wyrażanie Naszych Wartości”.  Przejdź do kolejnego slajdu aby oglądnąc film wprowadzający z wiadomością od Prezesa Lockheed Martin, Jim Taiclet. </vt:lpstr>
      <vt:lpstr>Wyrażanie naszych wartości 2023 - Wprowadzenie</vt:lpstr>
      <vt:lpstr>Wyrażanie naszych wartości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Trammell, Eric T (US)</dc:creator>
  <cp:keywords>, , , , , , , , , , , , , , , , template; Official; PowerPoint</cp:keywords>
  <cp:lastModifiedBy>Ed Aborn</cp:lastModifiedBy>
  <cp:revision>61</cp:revision>
  <dcterms:created xsi:type="dcterms:W3CDTF">2018-09-19T12:19:03Z</dcterms:created>
  <dcterms:modified xsi:type="dcterms:W3CDTF">2023-05-08T17:42:48Z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0x010100A29BFE13F2C6DC4E8A742168C5E5E2A3</vt:lpwstr>
  </property>
  <property fmtid="{D5CDD505-2E9C-101B-9397-08002B2CF9AE}" pid="3" name="Enterprise Keywords">
    <vt:lpwstr>34;#Official|cf27d6ae-165f-4fd4-82df-b359670c06e5;#33;#template|aa6d2b24-3068-464c-b8a1-9c0912f06071;#32;#PowerPoint|fdd97a65-f75e-49d0-985b-95654da0a884</vt:lpwstr>
  </property>
  <property fmtid="{D5CDD505-2E9C-101B-9397-08002B2CF9AE}" pid="4" name="checkedProgramsCount">
    <vt:i4>0</vt:i4>
  </property>
  <property fmtid="{D5CDD505-2E9C-101B-9397-08002B2CF9AE}" pid="5" name="LM SIP Document Sensitivity">
    <vt:lpwstr/>
  </property>
  <property fmtid="{D5CDD505-2E9C-101B-9397-08002B2CF9AE}" pid="6" name="Document Author">
    <vt:lpwstr>ACCT01\dheidger</vt:lpwstr>
  </property>
  <property fmtid="{D5CDD505-2E9C-101B-9397-08002B2CF9AE}" pid="7" name="Document Sensitivity">
    <vt:lpwstr>1</vt:lpwstr>
  </property>
  <property fmtid="{D5CDD505-2E9C-101B-9397-08002B2CF9AE}" pid="8" name="ThirdParty">
    <vt:lpwstr/>
  </property>
  <property fmtid="{D5CDD505-2E9C-101B-9397-08002B2CF9AE}" pid="9" name="OCI Restriction">
    <vt:bool>false</vt:bool>
  </property>
  <property fmtid="{D5CDD505-2E9C-101B-9397-08002B2CF9AE}" pid="10" name="OCI Additional Info">
    <vt:lpwstr/>
  </property>
  <property fmtid="{D5CDD505-2E9C-101B-9397-08002B2CF9AE}" pid="11" name="Allow Header Overwrite">
    <vt:bool>true</vt:bool>
  </property>
  <property fmtid="{D5CDD505-2E9C-101B-9397-08002B2CF9AE}" pid="12" name="Allow Footer Overwrite">
    <vt:bool>true</vt:bool>
  </property>
  <property fmtid="{D5CDD505-2E9C-101B-9397-08002B2CF9AE}" pid="13" name="Multiple Selected">
    <vt:lpwstr>-1</vt:lpwstr>
  </property>
  <property fmtid="{D5CDD505-2E9C-101B-9397-08002B2CF9AE}" pid="14" name="SIPLongWording">
    <vt:lpwstr/>
  </property>
  <property fmtid="{D5CDD505-2E9C-101B-9397-08002B2CF9AE}" pid="15" name="ExpCountry">
    <vt:lpwstr/>
  </property>
</Properties>
</file>